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Lst>
  <p:sldSz cy="5143500" cx="9144000"/>
  <p:notesSz cx="6858000" cy="9144000"/>
  <p:embeddedFontLst>
    <p:embeddedFont>
      <p:font typeface="Raleway"/>
      <p:regular r:id="rId55"/>
      <p:bold r:id="rId56"/>
      <p:italic r:id="rId57"/>
      <p:boldItalic r:id="rId58"/>
    </p:embeddedFont>
    <p:embeddedFont>
      <p:font typeface="Lato"/>
      <p:regular r:id="rId59"/>
      <p:bold r:id="rId60"/>
      <p:italic r:id="rId61"/>
      <p:boldItalic r:id="rId62"/>
    </p:embeddedFont>
    <p:embeddedFont>
      <p:font typeface="Open Sans"/>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Lato-boldItalic.fntdata"/><Relationship Id="rId61" Type="http://schemas.openxmlformats.org/officeDocument/2006/relationships/font" Target="fonts/Lato-italic.fntdata"/><Relationship Id="rId20" Type="http://schemas.openxmlformats.org/officeDocument/2006/relationships/slide" Target="slides/slide16.xml"/><Relationship Id="rId64" Type="http://schemas.openxmlformats.org/officeDocument/2006/relationships/font" Target="fonts/OpenSans-bold.fntdata"/><Relationship Id="rId63" Type="http://schemas.openxmlformats.org/officeDocument/2006/relationships/font" Target="fonts/OpenSans-regular.fntdata"/><Relationship Id="rId22" Type="http://schemas.openxmlformats.org/officeDocument/2006/relationships/slide" Target="slides/slide18.xml"/><Relationship Id="rId66" Type="http://schemas.openxmlformats.org/officeDocument/2006/relationships/font" Target="fonts/OpenSans-boldItalic.fntdata"/><Relationship Id="rId21" Type="http://schemas.openxmlformats.org/officeDocument/2006/relationships/slide" Target="slides/slide17.xml"/><Relationship Id="rId65" Type="http://schemas.openxmlformats.org/officeDocument/2006/relationships/font" Target="fonts/OpenSans-italic.fntdata"/><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Lato-bold.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font" Target="fonts/Raleway-regular.fntdata"/><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font" Target="fonts/Raleway-italic.fntdata"/><Relationship Id="rId12" Type="http://schemas.openxmlformats.org/officeDocument/2006/relationships/slide" Target="slides/slide8.xml"/><Relationship Id="rId56" Type="http://schemas.openxmlformats.org/officeDocument/2006/relationships/font" Target="fonts/Raleway-bold.fntdata"/><Relationship Id="rId15" Type="http://schemas.openxmlformats.org/officeDocument/2006/relationships/slide" Target="slides/slide11.xml"/><Relationship Id="rId59" Type="http://schemas.openxmlformats.org/officeDocument/2006/relationships/font" Target="fonts/Lato-regular.fntdata"/><Relationship Id="rId14" Type="http://schemas.openxmlformats.org/officeDocument/2006/relationships/slide" Target="slides/slide10.xml"/><Relationship Id="rId58" Type="http://schemas.openxmlformats.org/officeDocument/2006/relationships/font" Target="fonts/Raleway-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lickr.com/photos/jonobacon/22160892602" TargetMode="External"/><Relationship Id="rId3" Type="http://schemas.openxmlformats.org/officeDocument/2006/relationships/hyperlink" Target="https://creativecommons.org/licenses/by/2.0/" TargetMode="External"/><Relationship Id="rId4" Type="http://schemas.openxmlformats.org/officeDocument/2006/relationships/hyperlink" Target="https://commons.wikimedia.org/wiki/File:Ic_cloud_queue_48px.svg" TargetMode="External"/><Relationship Id="rId5" Type="http://schemas.openxmlformats.org/officeDocument/2006/relationships/hyperlink" Target="https://creativecommons.org/licenses/by/4.0/deed.en"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mons.wikimedia.org/wiki/File:Devicetemplates_laptop-02.png" TargetMode="External"/><Relationship Id="rId3" Type="http://schemas.openxmlformats.org/officeDocument/2006/relationships/hyperlink" Target="https://commons.wikimedia.org/wiki/User:Rudloff" TargetMode="External"/><Relationship Id="rId4" Type="http://schemas.openxmlformats.org/officeDocument/2006/relationships/hyperlink" Target="https://creativecommons.org/licenses/by-sa/3.0/deed.en" TargetMode="External"/><Relationship Id="rId5" Type="http://schemas.openxmlformats.org/officeDocument/2006/relationships/hyperlink" Target="https://commons.wikimedia.org/wiki/File:Git_icon.svg" TargetMode="External"/><Relationship Id="rId6" Type="http://schemas.openxmlformats.org/officeDocument/2006/relationships/hyperlink" Target="http://twitter.com/jasonlong" TargetMode="External"/><Relationship Id="rId7" Type="http://schemas.openxmlformats.org/officeDocument/2006/relationships/hyperlink" Target="https://creativecommons.org/licenses/by/3.0/deed.en"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ixabay.com/en/atomic-bomb-cloud-explosion-1294354/"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lickr.com/photos/8695125@N08/543442991" TargetMode="External"/><Relationship Id="rId3" Type="http://schemas.openxmlformats.org/officeDocument/2006/relationships/hyperlink" Target="https://creativecommons.org/licenses/by/2.0/"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bitvbit.blogspot.com/2017/03/images.html" TargetMode="External"/><Relationship Id="rId3" Type="http://schemas.openxmlformats.org/officeDocument/2006/relationships/hyperlink" Target="https://creativecommons.org/licenses/by-sa/4.0/deed.en"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ixabay.com/en/sleeping-bed-sleeping-room-rest-297724/"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henounproject.com/term/magician/606092/" TargetMode="External"/><Relationship Id="rId3" Type="http://schemas.openxmlformats.org/officeDocument/2006/relationships/hyperlink" Target="https://creativecommons.org/licenses/by/3.0/us/" TargetMode="External"/><Relationship Id="rId4" Type="http://schemas.openxmlformats.org/officeDocument/2006/relationships/hyperlink" Target="https://commons.wikimedia.org/wiki/File:Git_icon.svg" TargetMode="External"/><Relationship Id="rId5" Type="http://schemas.openxmlformats.org/officeDocument/2006/relationships/hyperlink" Target="https://creativecommons.org/licenses/by/3.0/deed.en"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Type git into the terminal - if it knows what the command is then you have git installed (comes by default on OSX)</a:t>
            </a:r>
          </a:p>
          <a:p>
            <a:pPr lvl="0" rtl="0">
              <a:spcBef>
                <a:spcPts val="0"/>
              </a:spcBef>
              <a:buNone/>
            </a:pPr>
            <a:r>
              <a:rPr lang="en"/>
              <a:t>If you’re on windows and you have never used Git before, you definitely need to install it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Type git into the terminal - if it knows what the command is then you have git installed (comes by default on OSX)</a:t>
            </a:r>
          </a:p>
          <a:p>
            <a:pPr lvl="0" rtl="0">
              <a:spcBef>
                <a:spcPts val="0"/>
              </a:spcBef>
              <a:buNone/>
            </a:pPr>
            <a:r>
              <a:rPr lang="en"/>
              <a:t>If you’re on windows and you have never used Git before, you definitely need to install it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t/>
            </a:r>
            <a:endParaRPr/>
          </a:p>
          <a:p>
            <a:pPr indent="-228600" lvl="0" marL="457200" rtl="0">
              <a:spcBef>
                <a:spcPts val="0"/>
              </a:spcBef>
              <a:buChar char="-"/>
            </a:pPr>
            <a:r>
              <a:rPr lang="en"/>
              <a:t>If collaborating on github, every team member will have their remote repository that is a fork of the main remote repository, and then will make PRs against the main remote repository to integrate their code. </a:t>
            </a:r>
          </a:p>
          <a:p>
            <a:pPr lvl="0">
              <a:spcBef>
                <a:spcPts val="0"/>
              </a:spcBef>
              <a:buNone/>
            </a:pPr>
            <a:r>
              <a:t/>
            </a:r>
            <a:endParaRPr/>
          </a:p>
          <a:p>
            <a:pPr lvl="0" rtl="0">
              <a:spcBef>
                <a:spcPts val="0"/>
              </a:spcBef>
              <a:buNone/>
            </a:pPr>
            <a:r>
              <a:rPr b="1" lang="en"/>
              <a:t>Images</a:t>
            </a:r>
          </a:p>
          <a:p>
            <a:pPr lvl="0" rtl="0">
              <a:spcBef>
                <a:spcPts val="0"/>
              </a:spcBef>
              <a:buNone/>
            </a:pPr>
            <a:r>
              <a:rPr lang="en"/>
              <a:t>Github Cat: </a:t>
            </a:r>
            <a:r>
              <a:rPr lang="en" u="sng">
                <a:solidFill>
                  <a:schemeClr val="hlink"/>
                </a:solidFill>
                <a:hlinkClick r:id="rId2"/>
              </a:rPr>
              <a:t>https://www.flickr.com/photos/jonobacon/22160892602</a:t>
            </a:r>
            <a:r>
              <a:rPr lang="en"/>
              <a:t> licenced by: jonobacon, with: </a:t>
            </a:r>
            <a:r>
              <a:rPr lang="en" u="sng">
                <a:solidFill>
                  <a:schemeClr val="hlink"/>
                </a:solidFill>
                <a:hlinkClick r:id="rId3"/>
              </a:rPr>
              <a:t>https://creativecommons.org/licenses/by/2.0/</a:t>
            </a:r>
            <a:r>
              <a:rPr lang="en"/>
              <a:t> </a:t>
            </a:r>
          </a:p>
          <a:p>
            <a:pPr lvl="0" rtl="0">
              <a:spcBef>
                <a:spcPts val="0"/>
              </a:spcBef>
              <a:buNone/>
            </a:pPr>
            <a:r>
              <a:rPr lang="en"/>
              <a:t>Cloud Image: </a:t>
            </a:r>
            <a:r>
              <a:rPr lang="en" u="sng">
                <a:solidFill>
                  <a:schemeClr val="hlink"/>
                </a:solidFill>
                <a:hlinkClick r:id="rId4"/>
              </a:rPr>
              <a:t>https://commons.wikimedia.org/wiki/File:Ic_cloud_queue_48px.svg</a:t>
            </a:r>
            <a:r>
              <a:rPr lang="en"/>
              <a:t> licenced by: google, with: </a:t>
            </a:r>
            <a:r>
              <a:rPr lang="en" u="sng">
                <a:solidFill>
                  <a:schemeClr val="hlink"/>
                </a:solidFill>
                <a:hlinkClick r:id="rId5"/>
              </a:rPr>
              <a:t>https://creativecommons.org/licenses/by/4.0/deed.en</a:t>
            </a:r>
            <a:r>
              <a:rPr lang="en"/>
              <a:t>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a:p>
            <a:pPr lvl="0">
              <a:spcBef>
                <a:spcPts val="0"/>
              </a:spcBef>
              <a:buNone/>
            </a:pPr>
            <a:r>
              <a:rPr b="1" lang="en"/>
              <a:t>Images</a:t>
            </a:r>
          </a:p>
          <a:p>
            <a:pPr lvl="0">
              <a:spcBef>
                <a:spcPts val="0"/>
              </a:spcBef>
              <a:buNone/>
            </a:pPr>
            <a:r>
              <a:rPr lang="en"/>
              <a:t>Laptop image: </a:t>
            </a:r>
            <a:r>
              <a:rPr lang="en" u="sng">
                <a:solidFill>
                  <a:schemeClr val="hlink"/>
                </a:solidFill>
                <a:hlinkClick r:id="rId2"/>
              </a:rPr>
              <a:t>https://commons.wikimedia.org/wiki/File:Devicetemplates_laptop-02.png</a:t>
            </a:r>
            <a:r>
              <a:rPr lang="en"/>
              <a:t> licenced by: </a:t>
            </a:r>
            <a:r>
              <a:rPr lang="en" sz="1050">
                <a:solidFill>
                  <a:srgbClr val="0B0080"/>
                </a:solidFill>
                <a:highlight>
                  <a:srgbClr val="F8F9FA"/>
                </a:highlight>
                <a:hlinkClick r:id="rId3"/>
              </a:rPr>
              <a:t>Rudloff</a:t>
            </a:r>
            <a:r>
              <a:rPr lang="en"/>
              <a:t>, with: </a:t>
            </a:r>
            <a:r>
              <a:rPr lang="en" u="sng">
                <a:solidFill>
                  <a:schemeClr val="hlink"/>
                </a:solidFill>
                <a:hlinkClick r:id="rId4"/>
              </a:rPr>
              <a:t>https://creativecommons.org/licenses/by-sa/3.0/deed.en</a:t>
            </a:r>
            <a:r>
              <a:rPr lang="en"/>
              <a:t> </a:t>
            </a:r>
          </a:p>
          <a:p>
            <a:pPr lvl="0" rtl="0">
              <a:spcBef>
                <a:spcPts val="0"/>
              </a:spcBef>
              <a:buNone/>
            </a:pPr>
            <a:r>
              <a:rPr lang="en"/>
              <a:t>Git image: </a:t>
            </a:r>
            <a:r>
              <a:rPr lang="en" u="sng">
                <a:solidFill>
                  <a:schemeClr val="hlink"/>
                </a:solidFill>
                <a:hlinkClick r:id="rId5"/>
              </a:rPr>
              <a:t>https://commons.wikimedia.org/wiki/File:Git_icon.svg</a:t>
            </a:r>
            <a:r>
              <a:rPr lang="en"/>
              <a:t> licenced by: </a:t>
            </a:r>
            <a:r>
              <a:rPr lang="en" sz="1000">
                <a:solidFill>
                  <a:srgbClr val="663366"/>
                </a:solidFill>
                <a:hlinkClick r:id="rId6"/>
              </a:rPr>
              <a:t>Jason Long</a:t>
            </a:r>
            <a:r>
              <a:rPr lang="en"/>
              <a:t>, with: </a:t>
            </a:r>
            <a:r>
              <a:rPr lang="en" u="sng">
                <a:solidFill>
                  <a:schemeClr val="hlink"/>
                </a:solidFill>
                <a:hlinkClick r:id="rId7"/>
              </a:rPr>
              <a:t>https://creativecommons.org/licenses/by/3.0/deed.en</a:t>
            </a:r>
            <a:r>
              <a:rPr lang="en"/>
              <a:t>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t/>
            </a:r>
            <a:endParaRPr/>
          </a:p>
          <a:p>
            <a:pPr lvl="0">
              <a:spcBef>
                <a:spcPts val="0"/>
              </a:spcBef>
              <a:buNone/>
            </a:pPr>
            <a:r>
              <a:rPr lang="en"/>
              <a:t>Mention what Forking actually is - just making a copy of someone else’s repo</a:t>
            </a:r>
          </a:p>
          <a:p>
            <a:pPr lvl="0">
              <a:spcBef>
                <a:spcPts val="0"/>
              </a:spcBef>
              <a:buNone/>
            </a:pPr>
            <a:r>
              <a:t/>
            </a:r>
            <a:endParaRPr/>
          </a:p>
          <a:p>
            <a:pPr lvl="0" rtl="0">
              <a:spcBef>
                <a:spcPts val="0"/>
              </a:spcBef>
              <a:buNone/>
            </a:pPr>
            <a:r>
              <a:rPr lang="en"/>
              <a:t>Talk about what this repo is for!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1" name="Shape 1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t/>
            </a:r>
            <a:endParaRPr>
              <a:solidFill>
                <a:schemeClr val="dk1"/>
              </a:solidFill>
            </a:endParaRPr>
          </a:p>
          <a:p>
            <a:pPr lvl="0">
              <a:spcBef>
                <a:spcPts val="0"/>
              </a:spcBef>
              <a:buClr>
                <a:schemeClr val="dk1"/>
              </a:buClr>
              <a:buSzPct val="100000"/>
              <a:buFont typeface="Arial"/>
              <a:buNone/>
            </a:pPr>
            <a:r>
              <a:rPr b="1" lang="en">
                <a:solidFill>
                  <a:schemeClr val="dk1"/>
                </a:solidFill>
              </a:rPr>
              <a:t>Images</a:t>
            </a:r>
          </a:p>
          <a:p>
            <a:pPr lvl="0">
              <a:spcBef>
                <a:spcPts val="0"/>
              </a:spcBef>
              <a:buClr>
                <a:schemeClr val="dk1"/>
              </a:buClr>
              <a:buSzPct val="100000"/>
              <a:buFont typeface="Arial"/>
              <a:buNone/>
            </a:pPr>
            <a:r>
              <a:rPr lang="en">
                <a:solidFill>
                  <a:schemeClr val="dk1"/>
                </a:solidFill>
              </a:rPr>
              <a:t>File images are made by appian</a:t>
            </a:r>
          </a:p>
          <a:p>
            <a:pPr lvl="0">
              <a:spcBef>
                <a:spcPts val="0"/>
              </a:spcBef>
              <a:buClr>
                <a:schemeClr val="dk1"/>
              </a:buClr>
              <a:buSzPct val="100000"/>
              <a:buFont typeface="Arial"/>
              <a:buNone/>
            </a:pPr>
            <a:r>
              <a:rPr lang="en">
                <a:solidFill>
                  <a:schemeClr val="dk1"/>
                </a:solidFill>
              </a:rPr>
              <a:t>Explosion icon from: </a:t>
            </a:r>
            <a:r>
              <a:rPr lang="en" u="sng">
                <a:solidFill>
                  <a:schemeClr val="hlink"/>
                </a:solidFill>
                <a:hlinkClick r:id="rId2"/>
              </a:rPr>
              <a:t>https://pixabay.com/en/atomic-bomb-cloud-explosion-1294354/</a:t>
            </a:r>
            <a:r>
              <a:rPr lang="en">
                <a:solidFill>
                  <a:schemeClr val="dk1"/>
                </a:solidFill>
              </a:rPr>
              <a:t> licenced with: CC0 Public Domain</a:t>
            </a:r>
          </a:p>
          <a:p>
            <a:pPr lvl="0" rtl="0">
              <a:spcBef>
                <a:spcPts val="0"/>
              </a:spcBef>
              <a:buClr>
                <a:schemeClr val="dk1"/>
              </a:buClr>
              <a:buSzPct val="100000"/>
              <a:buFont typeface="Arial"/>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7" name="Shape 2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t/>
            </a:r>
            <a:endParaRPr/>
          </a:p>
          <a:p>
            <a:pPr lvl="0" rtl="0">
              <a:spcBef>
                <a:spcPts val="0"/>
              </a:spcBef>
              <a:buNone/>
            </a:pPr>
            <a:r>
              <a:rPr lang="en"/>
              <a:t>We are now ready to write the code for this part of the project. So we sit down at our computer and?</a:t>
            </a:r>
          </a:p>
          <a:p>
            <a:pPr lvl="0" rtl="0">
              <a:spcBef>
                <a:spcPts val="0"/>
              </a:spcBef>
              <a:buNone/>
            </a:pPr>
            <a:r>
              <a:rPr lang="en"/>
              <a:t>We need to download the code first, so how do we do that effectively? We could run flash drives to one another or recite the code as an oral tradition. However we need a process that is easier to manage than that.</a:t>
            </a:r>
          </a:p>
          <a:p>
            <a:pPr lvl="0" rtl="0">
              <a:spcBef>
                <a:spcPts val="0"/>
              </a:spcBef>
              <a:buNone/>
            </a:pPr>
            <a:r>
              <a:t/>
            </a:r>
            <a:endParaRPr/>
          </a:p>
          <a:p>
            <a:pPr lvl="0">
              <a:spcBef>
                <a:spcPts val="0"/>
              </a:spcBef>
              <a:buNone/>
            </a:pPr>
            <a:r>
              <a:rPr lang="en"/>
              <a:t>So we are going to pull down the project, make our changes, package the changes using git (called making a commit) and then push that commit up. </a:t>
            </a:r>
          </a:p>
          <a:p>
            <a:pPr lvl="0">
              <a:spcBef>
                <a:spcPts val="0"/>
              </a:spcBef>
              <a:buNone/>
            </a:pPr>
            <a:r>
              <a:t/>
            </a:r>
            <a:endParaRPr/>
          </a:p>
          <a:p>
            <a:pPr lvl="0" rtl="0">
              <a:spcBef>
                <a:spcPts val="0"/>
              </a:spcBef>
              <a:buNone/>
            </a:pPr>
            <a:r>
              <a:rPr lang="en"/>
              <a:t>I could have multiple versions of the code locally if I wanted to work on multiple things at the same time. In git these versions are called branches.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64" name="Shape 26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87" name="Shape 2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t/>
            </a:r>
            <a:endParaRPr/>
          </a:p>
          <a:p>
            <a:pPr lvl="0" rtl="0">
              <a:spcBef>
                <a:spcPts val="0"/>
              </a:spcBef>
              <a:buClr>
                <a:schemeClr val="dk1"/>
              </a:buClr>
              <a:buSzPct val="100000"/>
              <a:buFont typeface="Arial"/>
              <a:buNone/>
            </a:pPr>
            <a:r>
              <a:rPr lang="en"/>
              <a:t>You decide to add your file to git using git add index.html.</a:t>
            </a:r>
          </a:p>
          <a:p>
            <a:pPr lvl="0" rtl="0">
              <a:spcBef>
                <a:spcPts val="0"/>
              </a:spcBef>
              <a:buClr>
                <a:schemeClr val="dk1"/>
              </a:buClr>
              <a:buSzPct val="100000"/>
              <a:buFont typeface="Arial"/>
              <a:buNone/>
            </a:pPr>
            <a:r>
              <a:t/>
            </a:r>
            <a:endParaRPr/>
          </a:p>
          <a:p>
            <a:pPr lvl="0" rtl="0">
              <a:spcBef>
                <a:spcPts val="0"/>
              </a:spcBef>
              <a:buClr>
                <a:schemeClr val="dk1"/>
              </a:buClr>
              <a:buSzPct val="100000"/>
              <a:buFont typeface="Arial"/>
              <a:buNone/>
            </a:pPr>
            <a:r>
              <a:rPr lang="en"/>
              <a:t>What does this do?</a:t>
            </a:r>
          </a:p>
          <a:p>
            <a:pPr indent="-228600" lvl="0" marL="457200" rtl="0">
              <a:spcBef>
                <a:spcPts val="0"/>
              </a:spcBef>
              <a:buChar char="-"/>
            </a:pPr>
            <a:r>
              <a:rPr lang="en"/>
              <a:t>Adds your file to the "Staging Area" </a:t>
            </a:r>
          </a:p>
          <a:p>
            <a:pPr indent="-228600" lvl="0" marL="457200" rtl="0">
              <a:spcBef>
                <a:spcPts val="0"/>
              </a:spcBef>
              <a:buChar char="-"/>
            </a:pPr>
            <a:r>
              <a:rPr lang="en"/>
              <a:t>This does not remove the file from the "Working Directory"</a:t>
            </a:r>
          </a:p>
          <a:p>
            <a:pPr lvl="0" rtl="0">
              <a:spcBef>
                <a:spcPts val="0"/>
              </a:spcBef>
              <a:buNone/>
            </a:pPr>
            <a:r>
              <a:rPr lang="en"/>
              <a:t>What happens if you accidentally deleted index.html?</a:t>
            </a:r>
          </a:p>
          <a:p>
            <a:pPr indent="-228600" lvl="0" marL="457200" rtl="0">
              <a:spcBef>
                <a:spcPts val="0"/>
              </a:spcBef>
              <a:buChar char="-"/>
            </a:pPr>
            <a:r>
              <a:rPr lang="en"/>
              <a:t>You still have the changes in your staging area</a:t>
            </a:r>
          </a:p>
          <a:p>
            <a:pPr lvl="0" rtl="0">
              <a:spcBef>
                <a:spcPts val="0"/>
              </a:spcBef>
              <a:buClr>
                <a:schemeClr val="dk1"/>
              </a:buClr>
              <a:buSzPct val="100000"/>
              <a:buFont typeface="Arial"/>
              <a:buNone/>
            </a:pPr>
            <a:r>
              <a:t/>
            </a:r>
            <a:endParaRPr/>
          </a:p>
          <a:p>
            <a:pPr lvl="0" rtl="0">
              <a:spcBef>
                <a:spcPts val="0"/>
              </a:spcBef>
              <a:buNone/>
            </a:pPr>
            <a:r>
              <a:t/>
            </a:r>
            <a:endParaRPr/>
          </a:p>
          <a:p>
            <a:pPr lvl="0" rtl="0">
              <a:spcBef>
                <a:spcPts val="0"/>
              </a:spcBef>
              <a:buNone/>
            </a:pPr>
            <a:r>
              <a:rPr lang="en"/>
              <a:t>File, and Computer icons are made by appian</a:t>
            </a:r>
          </a:p>
          <a:p>
            <a:pPr lvl="0" rtl="0">
              <a:spcBef>
                <a:spcPts val="0"/>
              </a:spcBef>
              <a:buNone/>
            </a:pPr>
            <a:r>
              <a:rPr lang="en"/>
              <a:t>Camera image from: https://pixabay.com/en/camera-the-stroke-icon-logo-sign-2112207/</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0" name="Shape 390"/>
        <p:cNvGrpSpPr/>
        <p:nvPr/>
      </p:nvGrpSpPr>
      <p:grpSpPr>
        <a:xfrm>
          <a:off x="0" y="0"/>
          <a:ext cx="0" cy="0"/>
          <a:chOff x="0" y="0"/>
          <a:chExt cx="0" cy="0"/>
        </a:xfrm>
      </p:grpSpPr>
      <p:sp>
        <p:nvSpPr>
          <p:cNvPr id="391" name="Shape 3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2" name="Shape 3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t/>
            </a:r>
            <a:endParaRPr/>
          </a:p>
          <a:p>
            <a:pPr lvl="0" rtl="0">
              <a:spcBef>
                <a:spcPts val="0"/>
              </a:spcBef>
              <a:buNone/>
            </a:pPr>
            <a:r>
              <a:rPr lang="en"/>
              <a:t>Speak to this as a “snapshot of time” for the state of the repo.</a:t>
            </a:r>
          </a:p>
          <a:p>
            <a:pPr lvl="0">
              <a:spcBef>
                <a:spcPts val="0"/>
              </a:spcBef>
              <a:buNone/>
            </a:pPr>
            <a:r>
              <a:rPr lang="en"/>
              <a:t>Call out what’s DIFFERENT about the git add stage and the git commit stage.</a:t>
            </a:r>
          </a:p>
          <a:p>
            <a:pPr lvl="0">
              <a:spcBef>
                <a:spcPts val="0"/>
              </a:spcBef>
              <a:buNone/>
            </a:pPr>
            <a:r>
              <a:t/>
            </a:r>
            <a:endParaRPr/>
          </a:p>
          <a:p>
            <a:pPr lvl="0">
              <a:spcBef>
                <a:spcPts val="0"/>
              </a:spcBef>
              <a:buNone/>
            </a:pPr>
            <a:r>
              <a:rPr lang="en"/>
              <a:t>You've now saved at a save point and can reference it later!</a:t>
            </a:r>
          </a:p>
          <a:p>
            <a:pPr lvl="0">
              <a:spcBef>
                <a:spcPts val="0"/>
              </a:spcBef>
              <a:buNone/>
            </a:pPr>
            <a:r>
              <a:t/>
            </a:r>
            <a:endParaRPr/>
          </a:p>
          <a:p>
            <a:pPr lvl="0">
              <a:lnSpc>
                <a:spcPct val="115000"/>
              </a:lnSpc>
              <a:spcBef>
                <a:spcPts val="0"/>
              </a:spcBef>
              <a:buClr>
                <a:schemeClr val="dk1"/>
              </a:buClr>
              <a:buSzPct val="91666"/>
              <a:buFont typeface="Arial"/>
              <a:buNone/>
            </a:pPr>
            <a:r>
              <a:rPr lang="en" sz="1200">
                <a:solidFill>
                  <a:srgbClr val="494949"/>
                </a:solidFill>
                <a:latin typeface="Lato"/>
                <a:ea typeface="Lato"/>
                <a:cs typeface="Lato"/>
                <a:sym typeface="Lato"/>
              </a:rPr>
              <a:t>After adding a version of </a:t>
            </a:r>
            <a:r>
              <a:rPr lang="en" sz="1200">
                <a:solidFill>
                  <a:srgbClr val="494949"/>
                </a:solidFill>
                <a:highlight>
                  <a:srgbClr val="EFEFEF"/>
                </a:highlight>
                <a:latin typeface="Consolas"/>
                <a:ea typeface="Consolas"/>
                <a:cs typeface="Consolas"/>
                <a:sym typeface="Consolas"/>
              </a:rPr>
              <a:t>index.html</a:t>
            </a:r>
            <a:r>
              <a:rPr lang="en" sz="1200">
                <a:solidFill>
                  <a:srgbClr val="494949"/>
                </a:solidFill>
                <a:latin typeface="Lato"/>
                <a:ea typeface="Lato"/>
                <a:cs typeface="Lato"/>
                <a:sym typeface="Lato"/>
              </a:rPr>
              <a:t> that you are satisfied with to the staging area, you decide to commit the changes using </a:t>
            </a:r>
            <a:r>
              <a:rPr lang="en" sz="1200">
                <a:solidFill>
                  <a:srgbClr val="494949"/>
                </a:solidFill>
                <a:highlight>
                  <a:srgbClr val="EFEFEF"/>
                </a:highlight>
                <a:latin typeface="Consolas"/>
                <a:ea typeface="Consolas"/>
                <a:cs typeface="Consolas"/>
                <a:sym typeface="Consolas"/>
              </a:rPr>
              <a:t>git commit</a:t>
            </a:r>
            <a:r>
              <a:rPr lang="en" sz="1200">
                <a:solidFill>
                  <a:srgbClr val="494949"/>
                </a:solidFill>
                <a:latin typeface="Lato"/>
                <a:ea typeface="Lato"/>
                <a:cs typeface="Lato"/>
                <a:sym typeface="Lato"/>
              </a:rPr>
              <a:t>.</a:t>
            </a:r>
          </a:p>
          <a:p>
            <a:pPr indent="120650" lvl="0">
              <a:lnSpc>
                <a:spcPct val="115000"/>
              </a:lnSpc>
              <a:spcBef>
                <a:spcPts val="0"/>
              </a:spcBef>
              <a:buClr>
                <a:schemeClr val="dk1"/>
              </a:buClr>
              <a:buSzPct val="91666"/>
              <a:buFont typeface="Arial"/>
              <a:buNone/>
            </a:pPr>
            <a:r>
              <a:t/>
            </a:r>
            <a:endParaRPr sz="1200">
              <a:solidFill>
                <a:srgbClr val="494949"/>
              </a:solidFill>
              <a:latin typeface="Lato"/>
              <a:ea typeface="Lato"/>
              <a:cs typeface="Lato"/>
              <a:sym typeface="Lato"/>
            </a:endParaRPr>
          </a:p>
          <a:p>
            <a:pPr indent="-304800" lvl="0" marL="457200">
              <a:lnSpc>
                <a:spcPct val="115000"/>
              </a:lnSpc>
              <a:spcBef>
                <a:spcPts val="0"/>
              </a:spcBef>
              <a:buClr>
                <a:srgbClr val="494949"/>
              </a:buClr>
              <a:buSzPct val="100000"/>
              <a:buFont typeface="Lato"/>
              <a:buChar char="●"/>
            </a:pPr>
            <a:r>
              <a:rPr lang="en" sz="1200">
                <a:solidFill>
                  <a:srgbClr val="494949"/>
                </a:solidFill>
                <a:latin typeface="Lato"/>
                <a:ea typeface="Lato"/>
                <a:cs typeface="Lato"/>
                <a:sym typeface="Lato"/>
              </a:rPr>
              <a:t>What does this do?</a:t>
            </a:r>
          </a:p>
          <a:p>
            <a:pPr indent="-304800" lvl="1" marL="914400">
              <a:lnSpc>
                <a:spcPct val="115000"/>
              </a:lnSpc>
              <a:spcBef>
                <a:spcPts val="0"/>
              </a:spcBef>
              <a:spcAft>
                <a:spcPts val="1000"/>
              </a:spcAft>
              <a:buClr>
                <a:srgbClr val="494949"/>
              </a:buClr>
              <a:buSzPct val="100000"/>
              <a:buFont typeface="Lato"/>
              <a:buChar char="○"/>
            </a:pPr>
            <a:r>
              <a:rPr lang="en" sz="1200">
                <a:solidFill>
                  <a:srgbClr val="494949"/>
                </a:solidFill>
                <a:latin typeface="Lato"/>
                <a:ea typeface="Lato"/>
                <a:cs typeface="Lato"/>
                <a:sym typeface="Lato"/>
              </a:rPr>
              <a:t>Stores your changes in the .git repository</a:t>
            </a:r>
          </a:p>
          <a:p>
            <a:pPr indent="-304800" lvl="0" marL="457200">
              <a:lnSpc>
                <a:spcPct val="115000"/>
              </a:lnSpc>
              <a:spcBef>
                <a:spcPts val="0"/>
              </a:spcBef>
              <a:buClr>
                <a:srgbClr val="494949"/>
              </a:buClr>
              <a:buSzPct val="100000"/>
              <a:buFont typeface="Open Sans"/>
              <a:buChar char="●"/>
            </a:pPr>
            <a:r>
              <a:rPr lang="en" sz="1200">
                <a:solidFill>
                  <a:srgbClr val="494949"/>
                </a:solidFill>
                <a:latin typeface="Lato"/>
                <a:ea typeface="Lato"/>
                <a:cs typeface="Lato"/>
                <a:sym typeface="Lato"/>
              </a:rPr>
              <a:t>What happens if you accidentally deleted </a:t>
            </a:r>
            <a:r>
              <a:rPr lang="en" sz="1200">
                <a:solidFill>
                  <a:srgbClr val="494949"/>
                </a:solidFill>
                <a:highlight>
                  <a:srgbClr val="EFEFEF"/>
                </a:highlight>
                <a:latin typeface="Consolas"/>
                <a:ea typeface="Consolas"/>
                <a:cs typeface="Consolas"/>
                <a:sym typeface="Consolas"/>
              </a:rPr>
              <a:t>index.html</a:t>
            </a:r>
            <a:r>
              <a:rPr lang="en" sz="1200">
                <a:solidFill>
                  <a:srgbClr val="494949"/>
                </a:solidFill>
                <a:latin typeface="Lato"/>
                <a:ea typeface="Lato"/>
                <a:cs typeface="Lato"/>
                <a:sym typeface="Lato"/>
              </a:rPr>
              <a:t>?</a:t>
            </a:r>
          </a:p>
          <a:p>
            <a:pPr indent="-304800" lvl="1" marL="914400" rtl="0">
              <a:lnSpc>
                <a:spcPct val="115000"/>
              </a:lnSpc>
              <a:spcBef>
                <a:spcPts val="0"/>
              </a:spcBef>
              <a:buClr>
                <a:srgbClr val="494949"/>
              </a:buClr>
              <a:buSzPct val="100000"/>
              <a:buFont typeface="Open Sans"/>
              <a:buChar char="○"/>
            </a:pPr>
            <a:r>
              <a:rPr lang="en" sz="1200">
                <a:solidFill>
                  <a:srgbClr val="494949"/>
                </a:solidFill>
                <a:latin typeface="Lato"/>
                <a:ea typeface="Lato"/>
                <a:cs typeface="Lato"/>
                <a:sym typeface="Lato"/>
              </a:rPr>
              <a:t>You can reset the value of </a:t>
            </a:r>
            <a:r>
              <a:rPr lang="en" sz="1200">
                <a:solidFill>
                  <a:srgbClr val="494949"/>
                </a:solidFill>
                <a:highlight>
                  <a:srgbClr val="EFEFEF"/>
                </a:highlight>
                <a:latin typeface="Consolas"/>
                <a:ea typeface="Consolas"/>
                <a:cs typeface="Consolas"/>
                <a:sym typeface="Consolas"/>
              </a:rPr>
              <a:t>index.html</a:t>
            </a:r>
            <a:r>
              <a:rPr lang="en" sz="1200">
                <a:solidFill>
                  <a:srgbClr val="494949"/>
                </a:solidFill>
                <a:latin typeface="Lato"/>
                <a:ea typeface="Lato"/>
                <a:cs typeface="Lato"/>
                <a:sym typeface="Lato"/>
              </a:rPr>
              <a:t> to the value from the commit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5" name="Shape 495"/>
        <p:cNvGrpSpPr/>
        <p:nvPr/>
      </p:nvGrpSpPr>
      <p:grpSpPr>
        <a:xfrm>
          <a:off x="0" y="0"/>
          <a:ext cx="0" cy="0"/>
          <a:chOff x="0" y="0"/>
          <a:chExt cx="0" cy="0"/>
        </a:xfrm>
      </p:grpSpPr>
      <p:sp>
        <p:nvSpPr>
          <p:cNvPr id="496" name="Shape 4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7" name="Shape 4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t/>
            </a:r>
            <a:endParaRPr/>
          </a:p>
          <a:p>
            <a:pPr lvl="0" rtl="0">
              <a:spcBef>
                <a:spcPts val="0"/>
              </a:spcBef>
              <a:buNone/>
            </a:pPr>
            <a:r>
              <a:rPr lang="en"/>
              <a:t>Speak to this as a “snapshot of time” for the state of the repo.</a:t>
            </a:r>
          </a:p>
          <a:p>
            <a:pPr lvl="0">
              <a:spcBef>
                <a:spcPts val="0"/>
              </a:spcBef>
              <a:buNone/>
            </a:pPr>
            <a:r>
              <a:t/>
            </a:r>
            <a:endParaRPr/>
          </a:p>
          <a:p>
            <a:pPr lvl="0" rtl="0">
              <a:spcBef>
                <a:spcPts val="0"/>
              </a:spcBef>
              <a:buNone/>
            </a:pPr>
            <a:r>
              <a:rPr lang="en"/>
              <a:t>Add “git push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 name="Shape 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
                <a:solidFill>
                  <a:schemeClr val="dk1"/>
                </a:solidFill>
              </a:rPr>
              <a:t>For those of you who don’t know, GIT is a version control system that allows you to easily work as a team</a:t>
            </a:r>
          </a:p>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7" name="Shape 537"/>
        <p:cNvGrpSpPr/>
        <p:nvPr/>
      </p:nvGrpSpPr>
      <p:grpSpPr>
        <a:xfrm>
          <a:off x="0" y="0"/>
          <a:ext cx="0" cy="0"/>
          <a:chOff x="0" y="0"/>
          <a:chExt cx="0" cy="0"/>
        </a:xfrm>
      </p:grpSpPr>
      <p:sp>
        <p:nvSpPr>
          <p:cNvPr id="538" name="Shape 5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9" name="Shape 5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t/>
            </a:r>
            <a:endParaRPr/>
          </a:p>
          <a:p>
            <a:pPr lvl="0" rtl="0">
              <a:spcBef>
                <a:spcPts val="0"/>
              </a:spcBef>
              <a:buNone/>
            </a:pPr>
            <a:r>
              <a:rPr lang="en"/>
              <a:t>Speak to this as a “snapshot of time” for the state of the repo.</a:t>
            </a:r>
          </a:p>
          <a:p>
            <a:pPr lvl="0" rtl="0">
              <a:spcBef>
                <a:spcPts val="0"/>
              </a:spcBef>
              <a:buNone/>
            </a:pPr>
            <a:r>
              <a:t/>
            </a:r>
            <a:endParaRPr/>
          </a:p>
          <a:p>
            <a:pPr lvl="0" rtl="0">
              <a:spcBef>
                <a:spcPts val="0"/>
              </a:spcBef>
              <a:buNone/>
            </a:pPr>
            <a:r>
              <a:rPr lang="en"/>
              <a:t>Add “git push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9" name="Shape 779"/>
        <p:cNvGrpSpPr/>
        <p:nvPr/>
      </p:nvGrpSpPr>
      <p:grpSpPr>
        <a:xfrm>
          <a:off x="0" y="0"/>
          <a:ext cx="0" cy="0"/>
          <a:chOff x="0" y="0"/>
          <a:chExt cx="0" cy="0"/>
        </a:xfrm>
      </p:grpSpPr>
      <p:sp>
        <p:nvSpPr>
          <p:cNvPr id="780" name="Shape 7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1" name="Shape 7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t/>
            </a:r>
            <a:endParaRPr/>
          </a:p>
          <a:p>
            <a:pPr lvl="0" rtl="0">
              <a:spcBef>
                <a:spcPts val="0"/>
              </a:spcBef>
              <a:buNone/>
            </a:pPr>
            <a:r>
              <a:rPr lang="en"/>
              <a:t>You can have one common base of code for people to push their code to but if you do that you will probably have a bad time. </a:t>
            </a:r>
          </a:p>
          <a:p>
            <a:pPr lvl="0" rtl="0">
              <a:spcBef>
                <a:spcPts val="0"/>
              </a:spcBef>
              <a:buNone/>
            </a:pPr>
            <a:r>
              <a:t/>
            </a:r>
            <a:endParaRPr/>
          </a:p>
          <a:p>
            <a:pPr lvl="0" rtl="0">
              <a:spcBef>
                <a:spcPts val="0"/>
              </a:spcBef>
              <a:buNone/>
            </a:pPr>
            <a:r>
              <a:rPr lang="en"/>
              <a:t>Git and github allow you to have separate “branches” of work (or forks), so if Kevin is making some changes and I am making some changes we don’t accidently step on each others toes.</a:t>
            </a:r>
          </a:p>
          <a:p>
            <a:pPr lvl="0" rtl="0">
              <a:spcBef>
                <a:spcPts val="0"/>
              </a:spcBef>
              <a:buNone/>
            </a:pPr>
            <a:r>
              <a:rPr lang="en"/>
              <a:t>As we do work we can open pull requests for teammates to review and when our code is “ready” it will be merged into the master branch.</a:t>
            </a:r>
          </a:p>
          <a:p>
            <a:pPr lvl="0" rtl="0">
              <a:spcBef>
                <a:spcPts val="0"/>
              </a:spcBef>
              <a:buNone/>
            </a:pPr>
            <a:r>
              <a:t/>
            </a:r>
            <a:endParaRPr/>
          </a:p>
          <a:p>
            <a:pPr lvl="0" rtl="0">
              <a:spcBef>
                <a:spcPts val="0"/>
              </a:spcBef>
              <a:buNone/>
            </a:pPr>
            <a:r>
              <a:rPr lang="en"/>
              <a:t>This approach can scale well, we have over 100 people working in the same code base using git for version control</a:t>
            </a:r>
          </a:p>
          <a:p>
            <a:pPr lvl="0" rtl="0">
              <a:spcBef>
                <a:spcPts val="0"/>
              </a:spcBef>
              <a:buNone/>
            </a:pPr>
            <a:r>
              <a:t/>
            </a:r>
            <a:endParaRPr/>
          </a:p>
          <a:p>
            <a:pPr lvl="0" rtl="0">
              <a:spcBef>
                <a:spcPts val="0"/>
              </a:spcBef>
              <a:buNone/>
            </a:pPr>
            <a:r>
              <a:rPr lang="en"/>
              <a:t>Git and github are free to use so check them out if you are building a project with others. There are also alternatives git, such as svn.</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4" name="Shape 854"/>
        <p:cNvGrpSpPr/>
        <p:nvPr/>
      </p:nvGrpSpPr>
      <p:grpSpPr>
        <a:xfrm>
          <a:off x="0" y="0"/>
          <a:ext cx="0" cy="0"/>
          <a:chOff x="0" y="0"/>
          <a:chExt cx="0" cy="0"/>
        </a:xfrm>
      </p:grpSpPr>
      <p:sp>
        <p:nvSpPr>
          <p:cNvPr id="855" name="Shape 8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6" name="Shape 8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t/>
            </a:r>
            <a:endParaRPr/>
          </a:p>
          <a:p>
            <a:pPr lvl="0" rtl="0">
              <a:spcBef>
                <a:spcPts val="0"/>
              </a:spcBef>
              <a:buNone/>
            </a:pPr>
            <a:r>
              <a:rPr lang="en"/>
              <a:t>*To see how git tracks your changes through this process run:</a:t>
            </a:r>
          </a:p>
          <a:p>
            <a:pPr lvl="0" rtl="0">
              <a:spcBef>
                <a:spcPts val="0"/>
              </a:spcBef>
              <a:buNone/>
            </a:pPr>
            <a:r>
              <a:rPr lang="en">
                <a:latin typeface="Courier New"/>
                <a:ea typeface="Courier New"/>
                <a:cs typeface="Courier New"/>
                <a:sym typeface="Courier New"/>
              </a:rPr>
              <a:t>git status</a:t>
            </a:r>
          </a:p>
          <a:p>
            <a:pPr lvl="0" rtl="0">
              <a:spcBef>
                <a:spcPts val="0"/>
              </a:spcBef>
              <a:buNone/>
            </a:pPr>
            <a:r>
              <a:rPr lang="en"/>
              <a:t>between each step</a:t>
            </a:r>
          </a:p>
          <a:p>
            <a:pPr lvl="0" rtl="0">
              <a:spcBef>
                <a:spcPts val="0"/>
              </a:spcBef>
              <a:buNone/>
            </a:pPr>
            <a:r>
              <a:rPr lang="en"/>
              <a:t>HEAD is a special git word that points to the last commit that you made</a:t>
            </a:r>
          </a:p>
          <a:p>
            <a:pPr lvl="0" rtl="0">
              <a:spcBef>
                <a:spcPts val="0"/>
              </a:spcBef>
              <a:buNone/>
            </a:pPr>
            <a:r>
              <a:t/>
            </a:r>
            <a:endParaRPr/>
          </a:p>
          <a:p>
            <a:pPr lvl="0" rtl="0">
              <a:spcBef>
                <a:spcPts val="0"/>
              </a:spcBef>
              <a:buClr>
                <a:schemeClr val="dk1"/>
              </a:buClr>
              <a:buSzPct val="100000"/>
              <a:buFont typeface="Arial"/>
              <a:buNone/>
            </a:pPr>
            <a:r>
              <a:t/>
            </a:r>
            <a:endParaRPr/>
          </a:p>
          <a:p>
            <a:pPr lvl="0" rtl="0">
              <a:spcBef>
                <a:spcPts val="0"/>
              </a:spcBef>
              <a:buClr>
                <a:schemeClr val="dk1"/>
              </a:buClr>
              <a:buSzPct val="100000"/>
              <a:buFont typeface="Arial"/>
              <a:buNone/>
            </a:pPr>
            <a:r>
              <a:t/>
            </a:r>
            <a:endParaRPr/>
          </a:p>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1" name="Shape 861"/>
        <p:cNvGrpSpPr/>
        <p:nvPr/>
      </p:nvGrpSpPr>
      <p:grpSpPr>
        <a:xfrm>
          <a:off x="0" y="0"/>
          <a:ext cx="0" cy="0"/>
          <a:chOff x="0" y="0"/>
          <a:chExt cx="0" cy="0"/>
        </a:xfrm>
      </p:grpSpPr>
      <p:sp>
        <p:nvSpPr>
          <p:cNvPr id="862" name="Shape 8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3" name="Shape 86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8" name="Shape 868"/>
        <p:cNvGrpSpPr/>
        <p:nvPr/>
      </p:nvGrpSpPr>
      <p:grpSpPr>
        <a:xfrm>
          <a:off x="0" y="0"/>
          <a:ext cx="0" cy="0"/>
          <a:chOff x="0" y="0"/>
          <a:chExt cx="0" cy="0"/>
        </a:xfrm>
      </p:grpSpPr>
      <p:sp>
        <p:nvSpPr>
          <p:cNvPr id="869" name="Shape 8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0" name="Shape 8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5" name="Shape 875"/>
        <p:cNvGrpSpPr/>
        <p:nvPr/>
      </p:nvGrpSpPr>
      <p:grpSpPr>
        <a:xfrm>
          <a:off x="0" y="0"/>
          <a:ext cx="0" cy="0"/>
          <a:chOff x="0" y="0"/>
          <a:chExt cx="0" cy="0"/>
        </a:xfrm>
      </p:grpSpPr>
      <p:sp>
        <p:nvSpPr>
          <p:cNvPr id="876" name="Shape 8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7" name="Shape 8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t/>
            </a:r>
            <a:endParaRPr/>
          </a:p>
          <a:p>
            <a:pPr lvl="0">
              <a:spcBef>
                <a:spcPts val="0"/>
              </a:spcBef>
              <a:buNone/>
            </a:pPr>
            <a:r>
              <a:rPr lang="en"/>
              <a:t>Explain that opening this PR is how you merge a PR.</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1" name="Shape 881"/>
        <p:cNvGrpSpPr/>
        <p:nvPr/>
      </p:nvGrpSpPr>
      <p:grpSpPr>
        <a:xfrm>
          <a:off x="0" y="0"/>
          <a:ext cx="0" cy="0"/>
          <a:chOff x="0" y="0"/>
          <a:chExt cx="0" cy="0"/>
        </a:xfrm>
      </p:grpSpPr>
      <p:sp>
        <p:nvSpPr>
          <p:cNvPr id="882" name="Shape 8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3" name="Shape 8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solidFill>
                <a:schemeClr val="dk1"/>
              </a:solidFill>
            </a:endParaRPr>
          </a:p>
          <a:p>
            <a:pPr lvl="0">
              <a:spcBef>
                <a:spcPts val="0"/>
              </a:spcBef>
              <a:buNone/>
            </a:pPr>
            <a:r>
              <a:rPr lang="en">
                <a:solidFill>
                  <a:schemeClr val="dk1"/>
                </a:solidFill>
              </a:rPr>
              <a:t>This is a waiting slide where we merge everyone’s PR before moving on.</a:t>
            </a:r>
          </a:p>
          <a:p>
            <a:pPr lvl="0">
              <a:spcBef>
                <a:spcPts val="0"/>
              </a:spcBef>
              <a:buNone/>
            </a:pPr>
            <a:r>
              <a:rPr lang="en">
                <a:solidFill>
                  <a:schemeClr val="dk1"/>
                </a:solidFill>
              </a:rPr>
              <a:t>AND show the new html file that gets created.</a:t>
            </a:r>
          </a:p>
          <a:p>
            <a:pPr lvl="0">
              <a:spcBef>
                <a:spcPts val="0"/>
              </a:spcBef>
              <a:buClr>
                <a:schemeClr val="dk1"/>
              </a:buClr>
              <a:buSzPct val="100000"/>
              <a:buFont typeface="Arial"/>
              <a:buNone/>
            </a:pPr>
            <a:r>
              <a:rPr lang="en">
                <a:solidFill>
                  <a:schemeClr val="dk1"/>
                </a:solidFill>
              </a:rPr>
              <a:t>Then in the next section someone will get the latest master branch and change every participants.xml file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7" name="Shape 887"/>
        <p:cNvGrpSpPr/>
        <p:nvPr/>
      </p:nvGrpSpPr>
      <p:grpSpPr>
        <a:xfrm>
          <a:off x="0" y="0"/>
          <a:ext cx="0" cy="0"/>
          <a:chOff x="0" y="0"/>
          <a:chExt cx="0" cy="0"/>
        </a:xfrm>
      </p:grpSpPr>
      <p:sp>
        <p:nvSpPr>
          <p:cNvPr id="888" name="Shape 88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889" name="Shape 88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a:p>
            <a:pPr indent="-228600" lvl="0" marL="457200" rtl="0">
              <a:spcBef>
                <a:spcPts val="0"/>
              </a:spcBef>
              <a:buAutoNum type="arabicPeriod"/>
            </a:pPr>
            <a:r>
              <a:rPr lang="en"/>
              <a:t>Let’s go through a simple example of merging two text files</a:t>
            </a:r>
          </a:p>
          <a:p>
            <a:pPr indent="-228600" lvl="0" marL="457200" rtl="0">
              <a:spcBef>
                <a:spcPts val="0"/>
              </a:spcBef>
              <a:buAutoNum type="arabicPeriod"/>
            </a:pPr>
            <a:r>
              <a:rPr lang="en"/>
              <a:t>When we merge our work into another branch/fork Git applies our changes.</a:t>
            </a:r>
          </a:p>
          <a:p>
            <a:pPr indent="-228600" lvl="0" marL="457200" rtl="0">
              <a:spcBef>
                <a:spcPts val="0"/>
              </a:spcBef>
              <a:buAutoNum type="arabicPeriod"/>
            </a:pPr>
            <a:r>
              <a:rPr lang="en"/>
              <a:t>Sometimes Git can't automatically merge your stuff with someone else's, so you have to tell it what you want the end result to be.</a:t>
            </a:r>
          </a:p>
          <a:p>
            <a:pPr lvl="0" rtl="0">
              <a:spcBef>
                <a:spcPts val="0"/>
              </a:spcBef>
              <a:buNone/>
            </a:pPr>
            <a:r>
              <a:t/>
            </a:r>
            <a:endParaRPr/>
          </a:p>
          <a:p>
            <a:pPr lvl="0" rtl="0">
              <a:spcBef>
                <a:spcPts val="0"/>
              </a:spcBef>
              <a:buNone/>
            </a:pPr>
            <a:r>
              <a:rPr lang="en"/>
              <a:t>During these slides we have to merge the commit that introduces merge conflicts with everyone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3" name="Shape 893"/>
        <p:cNvGrpSpPr/>
        <p:nvPr/>
      </p:nvGrpSpPr>
      <p:grpSpPr>
        <a:xfrm>
          <a:off x="0" y="0"/>
          <a:ext cx="0" cy="0"/>
          <a:chOff x="0" y="0"/>
          <a:chExt cx="0" cy="0"/>
        </a:xfrm>
      </p:grpSpPr>
      <p:sp>
        <p:nvSpPr>
          <p:cNvPr id="894" name="Shape 89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895" name="Shape 8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a:p>
            <a:pPr indent="-228600" lvl="0" marL="457200" rtl="0">
              <a:spcBef>
                <a:spcPts val="0"/>
              </a:spcBef>
              <a:buAutoNum type="arabicPeriod"/>
            </a:pPr>
            <a:r>
              <a:rPr lang="en"/>
              <a:t>When we merge our work into another branch/fork Git applies our changes.</a:t>
            </a:r>
          </a:p>
          <a:p>
            <a:pPr indent="-228600" lvl="0" marL="457200" rtl="0">
              <a:spcBef>
                <a:spcPts val="0"/>
              </a:spcBef>
              <a:buAutoNum type="arabicPeriod"/>
            </a:pPr>
            <a:r>
              <a:rPr lang="en"/>
              <a:t>Sometimes Git can't automatically merge your stuff with someone else's, so you have to tell it what you want the end result to be.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2" name="Shape 902"/>
        <p:cNvGrpSpPr/>
        <p:nvPr/>
      </p:nvGrpSpPr>
      <p:grpSpPr>
        <a:xfrm>
          <a:off x="0" y="0"/>
          <a:ext cx="0" cy="0"/>
          <a:chOff x="0" y="0"/>
          <a:chExt cx="0" cy="0"/>
        </a:xfrm>
      </p:grpSpPr>
      <p:sp>
        <p:nvSpPr>
          <p:cNvPr id="903" name="Shape 90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04" name="Shape 9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t/>
            </a:r>
            <a:endParaRPr/>
          </a:p>
          <a:p>
            <a:pPr indent="-228600" lvl="0" marL="457200" rtl="0">
              <a:spcBef>
                <a:spcPts val="0"/>
              </a:spcBef>
              <a:buAutoNum type="arabicPeriod"/>
            </a:pPr>
            <a:r>
              <a:rPr lang="en"/>
              <a:t>When we merge our work into another branch/fork Git applies our changes.</a:t>
            </a:r>
          </a:p>
          <a:p>
            <a:pPr indent="-228600" lvl="0" marL="457200" rtl="0">
              <a:spcBef>
                <a:spcPts val="0"/>
              </a:spcBef>
              <a:buAutoNum type="arabicPeriod"/>
            </a:pPr>
            <a:r>
              <a:rPr lang="en"/>
              <a:t>Sometimes Git can't automatically merge your stuff with someone else's, so you have to tell it what you want the end result to be.</a:t>
            </a:r>
          </a:p>
          <a:p>
            <a:pPr lvl="0" rtl="0">
              <a:spcBef>
                <a:spcPts val="0"/>
              </a:spcBef>
              <a:buNone/>
            </a:pPr>
            <a:r>
              <a:t/>
            </a:r>
            <a:endParaRPr/>
          </a:p>
          <a:p>
            <a:pPr lvl="0" rtl="0">
              <a:spcBef>
                <a:spcPts val="0"/>
              </a:spcBef>
              <a:buNone/>
            </a:pPr>
            <a:r>
              <a:rPr lang="en"/>
              <a:t>A merge conflict occurs when Git does not know how to merge your changes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2" name="Shape 912"/>
        <p:cNvGrpSpPr/>
        <p:nvPr/>
      </p:nvGrpSpPr>
      <p:grpSpPr>
        <a:xfrm>
          <a:off x="0" y="0"/>
          <a:ext cx="0" cy="0"/>
          <a:chOff x="0" y="0"/>
          <a:chExt cx="0" cy="0"/>
        </a:xfrm>
      </p:grpSpPr>
      <p:sp>
        <p:nvSpPr>
          <p:cNvPr id="913" name="Shape 91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14" name="Shape 9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t/>
            </a:r>
            <a:endParaRPr/>
          </a:p>
          <a:p>
            <a:pPr indent="-228600" lvl="0" marL="457200" rtl="0">
              <a:spcBef>
                <a:spcPts val="0"/>
              </a:spcBef>
              <a:buAutoNum type="arabicPeriod"/>
            </a:pPr>
            <a:r>
              <a:rPr lang="en"/>
              <a:t>When we merge our work into another branch/fork Git applies our changes.</a:t>
            </a:r>
          </a:p>
          <a:p>
            <a:pPr indent="-228600" lvl="0" marL="457200" rtl="0">
              <a:spcBef>
                <a:spcPts val="0"/>
              </a:spcBef>
              <a:buAutoNum type="arabicPeriod"/>
            </a:pPr>
            <a:r>
              <a:rPr lang="en"/>
              <a:t>Sometimes Git can't automatically merge your stuff with someone else's, so you have to tell it what you want the end result to be.</a:t>
            </a:r>
          </a:p>
          <a:p>
            <a:pPr lvl="0" rtl="0">
              <a:spcBef>
                <a:spcPts val="0"/>
              </a:spcBef>
              <a:buNone/>
            </a:pPr>
            <a:r>
              <a:t/>
            </a:r>
            <a:endParaRPr/>
          </a:p>
          <a:p>
            <a:pPr lvl="0" rtl="0">
              <a:spcBef>
                <a:spcPts val="0"/>
              </a:spcBef>
              <a:buNone/>
            </a:pPr>
            <a:r>
              <a:rPr lang="en"/>
              <a:t>A merge conflict occurs when Git does not know how to merge your changes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0" name="Shape 920"/>
        <p:cNvGrpSpPr/>
        <p:nvPr/>
      </p:nvGrpSpPr>
      <p:grpSpPr>
        <a:xfrm>
          <a:off x="0" y="0"/>
          <a:ext cx="0" cy="0"/>
          <a:chOff x="0" y="0"/>
          <a:chExt cx="0" cy="0"/>
        </a:xfrm>
      </p:grpSpPr>
      <p:sp>
        <p:nvSpPr>
          <p:cNvPr id="921" name="Shape 92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22" name="Shape 9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t/>
            </a:r>
            <a:endParaRPr/>
          </a:p>
          <a:p>
            <a:pPr indent="-228600" lvl="0" marL="457200" rtl="0">
              <a:spcBef>
                <a:spcPts val="0"/>
              </a:spcBef>
              <a:buAutoNum type="arabicPeriod"/>
            </a:pPr>
            <a:r>
              <a:rPr lang="en"/>
              <a:t>When we merge our work into another branch/fork Git applies our changes.</a:t>
            </a:r>
          </a:p>
          <a:p>
            <a:pPr indent="-228600" lvl="0" marL="457200" rtl="0">
              <a:spcBef>
                <a:spcPts val="0"/>
              </a:spcBef>
              <a:buAutoNum type="arabicPeriod"/>
            </a:pPr>
            <a:r>
              <a:rPr lang="en"/>
              <a:t>Sometimes Git can't automatically merge your stuff with someone else's, so you have to tell it what you want the end result to be.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9" name="Shape 929"/>
        <p:cNvGrpSpPr/>
        <p:nvPr/>
      </p:nvGrpSpPr>
      <p:grpSpPr>
        <a:xfrm>
          <a:off x="0" y="0"/>
          <a:ext cx="0" cy="0"/>
          <a:chOff x="0" y="0"/>
          <a:chExt cx="0" cy="0"/>
        </a:xfrm>
      </p:grpSpPr>
      <p:sp>
        <p:nvSpPr>
          <p:cNvPr id="930" name="Shape 93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31" name="Shape 9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t/>
            </a:r>
            <a:endParaRPr/>
          </a:p>
          <a:p>
            <a:pPr indent="-228600" lvl="0" marL="457200" rtl="0">
              <a:spcBef>
                <a:spcPts val="0"/>
              </a:spcBef>
              <a:buAutoNum type="arabicPeriod"/>
            </a:pPr>
            <a:r>
              <a:rPr lang="en"/>
              <a:t>When we merge our work into another branch/fork Git applies our changes.</a:t>
            </a:r>
          </a:p>
          <a:p>
            <a:pPr indent="-228600" lvl="0" marL="457200" rtl="0">
              <a:spcBef>
                <a:spcPts val="0"/>
              </a:spcBef>
              <a:buAutoNum type="arabicPeriod"/>
            </a:pPr>
            <a:r>
              <a:rPr lang="en"/>
              <a:t>Sometimes Git can't automatically merge your stuff with someone else's, so you have to tell it what you want the end result to be.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0" name="Shape 940"/>
        <p:cNvGrpSpPr/>
        <p:nvPr/>
      </p:nvGrpSpPr>
      <p:grpSpPr>
        <a:xfrm>
          <a:off x="0" y="0"/>
          <a:ext cx="0" cy="0"/>
          <a:chOff x="0" y="0"/>
          <a:chExt cx="0" cy="0"/>
        </a:xfrm>
      </p:grpSpPr>
      <p:sp>
        <p:nvSpPr>
          <p:cNvPr id="941" name="Shape 94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42" name="Shape 9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t/>
            </a:r>
            <a:endParaRPr/>
          </a:p>
          <a:p>
            <a:pPr indent="-228600" lvl="0" marL="457200" rtl="0">
              <a:spcBef>
                <a:spcPts val="0"/>
              </a:spcBef>
              <a:buAutoNum type="arabicPeriod"/>
            </a:pPr>
            <a:r>
              <a:rPr lang="en"/>
              <a:t>When we merge our work into another branch/fork Git applies our changes.</a:t>
            </a:r>
          </a:p>
          <a:p>
            <a:pPr indent="-228600" lvl="0" marL="457200" rtl="0">
              <a:spcBef>
                <a:spcPts val="0"/>
              </a:spcBef>
              <a:buAutoNum type="arabicPeriod"/>
            </a:pPr>
            <a:r>
              <a:rPr lang="en"/>
              <a:t>Sometimes Git can't automatically merge your stuff with someone else's,so you have to tell it what you want the end result to be.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3" name="Shape 953"/>
        <p:cNvGrpSpPr/>
        <p:nvPr/>
      </p:nvGrpSpPr>
      <p:grpSpPr>
        <a:xfrm>
          <a:off x="0" y="0"/>
          <a:ext cx="0" cy="0"/>
          <a:chOff x="0" y="0"/>
          <a:chExt cx="0" cy="0"/>
        </a:xfrm>
      </p:grpSpPr>
      <p:sp>
        <p:nvSpPr>
          <p:cNvPr id="954" name="Shape 9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5" name="Shape 9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a:p>
            <a:pPr lvl="0" rtl="0">
              <a:spcBef>
                <a:spcPts val="0"/>
              </a:spcBef>
              <a:buNone/>
            </a:pPr>
            <a:r>
              <a:rPr lang="en"/>
              <a:t>Now we are going to fix the bug we saw earlier.</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0" name="Shape 960"/>
        <p:cNvGrpSpPr/>
        <p:nvPr/>
      </p:nvGrpSpPr>
      <p:grpSpPr>
        <a:xfrm>
          <a:off x="0" y="0"/>
          <a:ext cx="0" cy="0"/>
          <a:chOff x="0" y="0"/>
          <a:chExt cx="0" cy="0"/>
        </a:xfrm>
      </p:grpSpPr>
      <p:sp>
        <p:nvSpPr>
          <p:cNvPr id="961" name="Shape 9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2" name="Shape 9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a:p>
            <a:pPr lvl="0" rtl="0">
              <a:spcBef>
                <a:spcPts val="0"/>
              </a:spcBef>
              <a:buNone/>
            </a:pPr>
            <a:r>
              <a:rPr lang="en"/>
              <a:t>Oh no we have a merge conflict!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7" name="Shape 967"/>
        <p:cNvGrpSpPr/>
        <p:nvPr/>
      </p:nvGrpSpPr>
      <p:grpSpPr>
        <a:xfrm>
          <a:off x="0" y="0"/>
          <a:ext cx="0" cy="0"/>
          <a:chOff x="0" y="0"/>
          <a:chExt cx="0" cy="0"/>
        </a:xfrm>
      </p:grpSpPr>
      <p:sp>
        <p:nvSpPr>
          <p:cNvPr id="968" name="Shape 9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9" name="Shape 9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t/>
            </a:r>
            <a:endParaRPr/>
          </a:p>
          <a:p>
            <a:pPr lvl="0" rtl="0">
              <a:spcBef>
                <a:spcPts val="0"/>
              </a:spcBef>
              <a:buNone/>
            </a:pPr>
            <a:r>
              <a:rPr lang="en"/>
              <a:t>Adding ben’s remote to resolve the conflict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5" name="Shape 975"/>
        <p:cNvGrpSpPr/>
        <p:nvPr/>
      </p:nvGrpSpPr>
      <p:grpSpPr>
        <a:xfrm>
          <a:off x="0" y="0"/>
          <a:ext cx="0" cy="0"/>
          <a:chOff x="0" y="0"/>
          <a:chExt cx="0" cy="0"/>
        </a:xfrm>
      </p:grpSpPr>
      <p:sp>
        <p:nvSpPr>
          <p:cNvPr id="976" name="Shape 9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7" name="Shape 97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t/>
            </a:r>
            <a:endParaRPr/>
          </a:p>
          <a:p>
            <a:pPr lvl="0" rtl="0">
              <a:spcBef>
                <a:spcPts val="0"/>
              </a:spcBef>
              <a:buNone/>
            </a:pPr>
            <a:r>
              <a:rPr lang="en"/>
              <a:t>Git merged!</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2" name="Shape 982"/>
        <p:cNvGrpSpPr/>
        <p:nvPr/>
      </p:nvGrpSpPr>
      <p:grpSpPr>
        <a:xfrm>
          <a:off x="0" y="0"/>
          <a:ext cx="0" cy="0"/>
          <a:chOff x="0" y="0"/>
          <a:chExt cx="0" cy="0"/>
        </a:xfrm>
      </p:grpSpPr>
      <p:sp>
        <p:nvSpPr>
          <p:cNvPr id="983" name="Shape 9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4" name="Shape 9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t/>
            </a:r>
            <a:endParaRPr>
              <a:solidFill>
                <a:schemeClr val="dk1"/>
              </a:solidFill>
            </a:endParaRPr>
          </a:p>
          <a:p>
            <a:pPr lvl="0" rtl="0">
              <a:spcBef>
                <a:spcPts val="0"/>
              </a:spcBef>
              <a:buClr>
                <a:schemeClr val="dk1"/>
              </a:buClr>
              <a:buSzPct val="100000"/>
              <a:buFont typeface="Arial"/>
              <a:buNone/>
            </a:pPr>
            <a:r>
              <a:rPr lang="en">
                <a:solidFill>
                  <a:schemeClr val="dk1"/>
                </a:solidFill>
              </a:rPr>
              <a:t>Show of hands: Who loves working on a team? Talk about team projects.</a:t>
            </a:r>
          </a:p>
          <a:p>
            <a:pPr lvl="0" rtl="0">
              <a:spcBef>
                <a:spcPts val="0"/>
              </a:spcBef>
              <a:buClr>
                <a:schemeClr val="dk1"/>
              </a:buClr>
              <a:buSzPct val="100000"/>
              <a:buFont typeface="Arial"/>
              <a:buNone/>
            </a:pPr>
            <a:r>
              <a:rPr lang="en">
                <a:solidFill>
                  <a:schemeClr val="dk1"/>
                </a:solidFill>
              </a:rPr>
              <a:t>Speak to: Explain why I’m qualified to talk about this.</a:t>
            </a:r>
          </a:p>
          <a:p>
            <a:pPr lvl="0" marR="0" rtl="0" algn="l">
              <a:lnSpc>
                <a:spcPct val="110000"/>
              </a:lnSpc>
              <a:spcBef>
                <a:spcPts val="0"/>
              </a:spcBef>
              <a:spcAft>
                <a:spcPts val="800"/>
              </a:spcAft>
              <a:buNone/>
            </a:pPr>
            <a:r>
              <a:t/>
            </a:r>
            <a:endParaRPr/>
          </a:p>
          <a:p>
            <a:pPr lvl="0" marR="0" rtl="0" algn="l">
              <a:lnSpc>
                <a:spcPct val="110000"/>
              </a:lnSpc>
              <a:spcBef>
                <a:spcPts val="0"/>
              </a:spcBef>
              <a:spcAft>
                <a:spcPts val="800"/>
              </a:spcAft>
              <a:buNone/>
            </a:pPr>
            <a:r>
              <a:rPr lang="en"/>
              <a:t>Turn this into a story about how to have a successful first hackathon.</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7" name="Shape 987"/>
        <p:cNvGrpSpPr/>
        <p:nvPr/>
      </p:nvGrpSpPr>
      <p:grpSpPr>
        <a:xfrm>
          <a:off x="0" y="0"/>
          <a:ext cx="0" cy="0"/>
          <a:chOff x="0" y="0"/>
          <a:chExt cx="0" cy="0"/>
        </a:xfrm>
      </p:grpSpPr>
      <p:sp>
        <p:nvSpPr>
          <p:cNvPr id="988" name="Shape 9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9" name="Shape 989"/>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marL="457200" rtl="0">
              <a:lnSpc>
                <a:spcPct val="110000"/>
              </a:lnSpc>
              <a:spcBef>
                <a:spcPts val="0"/>
              </a:spcBef>
              <a:spcAft>
                <a:spcPts val="800"/>
              </a:spcAft>
              <a:buClr>
                <a:schemeClr val="dk1"/>
              </a:buClr>
              <a:buChar char="●"/>
            </a:pPr>
            <a:r>
              <a:rPr lang="en">
                <a:solidFill>
                  <a:schemeClr val="dk1"/>
                </a:solidFill>
              </a:rPr>
              <a:t>Pick a project that will grow your skills</a:t>
            </a:r>
          </a:p>
          <a:p>
            <a:pPr indent="-228600" lvl="0" marL="457200" rtl="0">
              <a:lnSpc>
                <a:spcPct val="110000"/>
              </a:lnSpc>
              <a:spcBef>
                <a:spcPts val="0"/>
              </a:spcBef>
              <a:spcAft>
                <a:spcPts val="800"/>
              </a:spcAft>
              <a:buClr>
                <a:schemeClr val="dk1"/>
              </a:buClr>
              <a:buChar char="●"/>
            </a:pPr>
            <a:r>
              <a:rPr lang="en">
                <a:solidFill>
                  <a:schemeClr val="dk1"/>
                </a:solidFill>
              </a:rPr>
              <a:t>Pick something that you think you will enjoy today and in the future.</a:t>
            </a:r>
          </a:p>
          <a:p>
            <a:pPr lvl="0" rtl="0">
              <a:lnSpc>
                <a:spcPct val="110000"/>
              </a:lnSpc>
              <a:spcBef>
                <a:spcPts val="0"/>
              </a:spcBef>
              <a:spcAft>
                <a:spcPts val="800"/>
              </a:spcAft>
              <a:buNone/>
            </a:pPr>
            <a:r>
              <a:rPr lang="en">
                <a:solidFill>
                  <a:schemeClr val="dk1"/>
                </a:solidFill>
              </a:rPr>
              <a:t>It’s okay/encouraged to be uncomfortable!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Focus this from teamwork to how git helps you as an individual</a:t>
            </a:r>
          </a:p>
          <a:p>
            <a:pPr lvl="0">
              <a:spcBef>
                <a:spcPts val="0"/>
              </a:spcBef>
              <a:buNone/>
            </a:pPr>
            <a:r>
              <a:t/>
            </a:r>
            <a:endParaRPr/>
          </a:p>
          <a:p>
            <a:pPr lvl="0" rt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5" name="Shape 995"/>
        <p:cNvGrpSpPr/>
        <p:nvPr/>
      </p:nvGrpSpPr>
      <p:grpSpPr>
        <a:xfrm>
          <a:off x="0" y="0"/>
          <a:ext cx="0" cy="0"/>
          <a:chOff x="0" y="0"/>
          <a:chExt cx="0" cy="0"/>
        </a:xfrm>
      </p:grpSpPr>
      <p:sp>
        <p:nvSpPr>
          <p:cNvPr id="996" name="Shape 9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7" name="Shape 997"/>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301625" lvl="0" marL="4572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Set common goals</a:t>
            </a:r>
          </a:p>
          <a:p>
            <a:pPr indent="-301625" lvl="1" marL="9144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An important aspect is that goals should be granular enough to set up check points to give eachother feedback. </a:t>
            </a:r>
          </a:p>
          <a:p>
            <a:pPr indent="-301625" lvl="1" marL="9144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Goal one should not be “Finish the presentation!”</a:t>
            </a:r>
          </a:p>
          <a:p>
            <a:pPr indent="-301625" lvl="1" marL="9144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Instead, we set easily achievable goals that conceivably grow in scope, but at every stage we’re talking to eachother, confirming what we’ve achieved and deciding on next steps.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1" name="Shape 1001"/>
        <p:cNvGrpSpPr/>
        <p:nvPr/>
      </p:nvGrpSpPr>
      <p:grpSpPr>
        <a:xfrm>
          <a:off x="0" y="0"/>
          <a:ext cx="0" cy="0"/>
          <a:chOff x="0" y="0"/>
          <a:chExt cx="0" cy="0"/>
        </a:xfrm>
      </p:grpSpPr>
      <p:sp>
        <p:nvSpPr>
          <p:cNvPr id="1002" name="Shape 10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3" name="Shape 1003"/>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301625" lvl="0" marL="4572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Set common goals</a:t>
            </a:r>
          </a:p>
          <a:p>
            <a:pPr indent="-301625" lvl="1" marL="9144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An important aspect is that goals should be granular enough to set up check points to give </a:t>
            </a:r>
            <a:r>
              <a:rPr lang="en" sz="1150">
                <a:solidFill>
                  <a:srgbClr val="3C3C3C"/>
                </a:solidFill>
                <a:latin typeface="Open Sans"/>
                <a:ea typeface="Open Sans"/>
                <a:cs typeface="Open Sans"/>
                <a:sym typeface="Open Sans"/>
              </a:rPr>
              <a:t>each other</a:t>
            </a:r>
            <a:r>
              <a:rPr lang="en" sz="1150">
                <a:solidFill>
                  <a:srgbClr val="3C3C3C"/>
                </a:solidFill>
                <a:latin typeface="Open Sans"/>
                <a:ea typeface="Open Sans"/>
                <a:cs typeface="Open Sans"/>
                <a:sym typeface="Open Sans"/>
              </a:rPr>
              <a:t> feedback. </a:t>
            </a:r>
          </a:p>
          <a:p>
            <a:pPr indent="-301625" lvl="1" marL="9144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Goal one should not be “Finish the presentation!”</a:t>
            </a:r>
          </a:p>
          <a:p>
            <a:pPr indent="-301625" lvl="1" marL="9144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Instead, we set easily achievable goals that conceivably grow in scope, but at every stage we’re talking to </a:t>
            </a:r>
            <a:r>
              <a:rPr lang="en" sz="1150">
                <a:solidFill>
                  <a:srgbClr val="3C3C3C"/>
                </a:solidFill>
                <a:latin typeface="Open Sans"/>
                <a:ea typeface="Open Sans"/>
                <a:cs typeface="Open Sans"/>
                <a:sym typeface="Open Sans"/>
              </a:rPr>
              <a:t>each other</a:t>
            </a:r>
            <a:r>
              <a:rPr lang="en" sz="1150">
                <a:solidFill>
                  <a:srgbClr val="3C3C3C"/>
                </a:solidFill>
                <a:latin typeface="Open Sans"/>
                <a:ea typeface="Open Sans"/>
                <a:cs typeface="Open Sans"/>
                <a:sym typeface="Open Sans"/>
              </a:rPr>
              <a:t>, confirming what we’ve achieved and deciding on next steps.</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8" name="Shape 1008"/>
        <p:cNvGrpSpPr/>
        <p:nvPr/>
      </p:nvGrpSpPr>
      <p:grpSpPr>
        <a:xfrm>
          <a:off x="0" y="0"/>
          <a:ext cx="0" cy="0"/>
          <a:chOff x="0" y="0"/>
          <a:chExt cx="0" cy="0"/>
        </a:xfrm>
      </p:grpSpPr>
      <p:sp>
        <p:nvSpPr>
          <p:cNvPr id="1009" name="Shape 10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0" name="Shape 1010"/>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301625" lvl="0" marL="4572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Set common goals</a:t>
            </a:r>
          </a:p>
          <a:p>
            <a:pPr indent="-301625" lvl="1" marL="9144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An important aspect is that goals should be granular enough to set up check points to give </a:t>
            </a:r>
            <a:r>
              <a:rPr lang="en" sz="1150">
                <a:solidFill>
                  <a:srgbClr val="3C3C3C"/>
                </a:solidFill>
                <a:latin typeface="Open Sans"/>
                <a:ea typeface="Open Sans"/>
                <a:cs typeface="Open Sans"/>
                <a:sym typeface="Open Sans"/>
              </a:rPr>
              <a:t>each other</a:t>
            </a:r>
            <a:r>
              <a:rPr lang="en" sz="1150">
                <a:solidFill>
                  <a:srgbClr val="3C3C3C"/>
                </a:solidFill>
                <a:latin typeface="Open Sans"/>
                <a:ea typeface="Open Sans"/>
                <a:cs typeface="Open Sans"/>
                <a:sym typeface="Open Sans"/>
              </a:rPr>
              <a:t> feedback. </a:t>
            </a:r>
          </a:p>
          <a:p>
            <a:pPr indent="-301625" lvl="1" marL="9144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Goal one should not be “Finish the presentation!”</a:t>
            </a:r>
          </a:p>
          <a:p>
            <a:pPr indent="-301625" lvl="1" marL="9144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Instead, we set easily achievable goals that conceivably grow in scope, but at every stage we’re talking to </a:t>
            </a:r>
            <a:r>
              <a:rPr lang="en" sz="1150">
                <a:solidFill>
                  <a:srgbClr val="3C3C3C"/>
                </a:solidFill>
                <a:latin typeface="Open Sans"/>
                <a:ea typeface="Open Sans"/>
                <a:cs typeface="Open Sans"/>
                <a:sym typeface="Open Sans"/>
              </a:rPr>
              <a:t>each other</a:t>
            </a:r>
            <a:r>
              <a:rPr lang="en" sz="1150">
                <a:solidFill>
                  <a:srgbClr val="3C3C3C"/>
                </a:solidFill>
                <a:latin typeface="Open Sans"/>
                <a:ea typeface="Open Sans"/>
                <a:cs typeface="Open Sans"/>
                <a:sym typeface="Open Sans"/>
              </a:rPr>
              <a:t>, confirming what we’ve achieved and deciding on next steps.</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4" name="Shape 1014"/>
        <p:cNvGrpSpPr/>
        <p:nvPr/>
      </p:nvGrpSpPr>
      <p:grpSpPr>
        <a:xfrm>
          <a:off x="0" y="0"/>
          <a:ext cx="0" cy="0"/>
          <a:chOff x="0" y="0"/>
          <a:chExt cx="0" cy="0"/>
        </a:xfrm>
      </p:grpSpPr>
      <p:sp>
        <p:nvSpPr>
          <p:cNvPr id="1015" name="Shape 10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6" name="Shape 1016"/>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301625" lvl="0" marL="4572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Clarify all responsibilities </a:t>
            </a:r>
          </a:p>
          <a:p>
            <a:pPr indent="-301625" lvl="1" marL="9144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At the outset, assign people areas they “own.” This will avoid overlapping authority. It also highlights gaps in the skills and overloading of people. If I “own” 4/5ths of the project and you only own 1/5th, that is a problem. Maybe as big a problem that we shouldn’t be working together, but at the very least maybe I can relinquish another 1/5th of the project to you.</a:t>
            </a:r>
          </a:p>
          <a:p>
            <a:pPr indent="-301625" lvl="1" marL="9144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In our case, we decided primarily based on interest how to split the work. I cared about the teamwork stuff and viewed it as one of the more important skills you can learn and develop. Aboli really wanted to present the guts of git. </a:t>
            </a:r>
          </a:p>
          <a:p>
            <a:pPr indent="-301625" lvl="1" marL="9144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We all wanted to make sure the presentation was good, so we all shared review and critiquing. </a:t>
            </a:r>
          </a:p>
          <a:p>
            <a:pPr lvl="0">
              <a:spcBef>
                <a:spcPts val="0"/>
              </a:spcBef>
              <a:buNone/>
            </a:pPr>
            <a:r>
              <a:t/>
            </a:r>
            <a:endParaRPr/>
          </a:p>
          <a:p>
            <a:pPr lvl="0">
              <a:spcBef>
                <a:spcPts val="0"/>
              </a:spcBef>
              <a:buNone/>
            </a:pPr>
            <a:r>
              <a:rPr b="1" lang="en"/>
              <a:t>Images:</a:t>
            </a:r>
          </a:p>
          <a:p>
            <a:pPr lvl="0" rtl="0">
              <a:spcBef>
                <a:spcPts val="0"/>
              </a:spcBef>
              <a:buNone/>
            </a:pPr>
            <a:r>
              <a:rPr lang="en"/>
              <a:t>Cat: </a:t>
            </a:r>
            <a:r>
              <a:rPr lang="en" u="sng">
                <a:solidFill>
                  <a:schemeClr val="hlink"/>
                </a:solidFill>
                <a:hlinkClick r:id="rId2"/>
              </a:rPr>
              <a:t>https://www.flickr.com/photos/8695125@N08/543442991</a:t>
            </a:r>
            <a:r>
              <a:rPr lang="en"/>
              <a:t> by: John Stansbury licensed under: </a:t>
            </a:r>
            <a:r>
              <a:rPr lang="en" u="sng">
                <a:solidFill>
                  <a:schemeClr val="hlink"/>
                </a:solidFill>
                <a:hlinkClick r:id="rId3"/>
              </a:rPr>
              <a:t>https://creativecommons.org/licenses/by/2.0/</a:t>
            </a:r>
            <a:r>
              <a:rPr lang="en"/>
              <a:t> </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1" name="Shape 1021"/>
        <p:cNvGrpSpPr/>
        <p:nvPr/>
      </p:nvGrpSpPr>
      <p:grpSpPr>
        <a:xfrm>
          <a:off x="0" y="0"/>
          <a:ext cx="0" cy="0"/>
          <a:chOff x="0" y="0"/>
          <a:chExt cx="0" cy="0"/>
        </a:xfrm>
      </p:grpSpPr>
      <p:sp>
        <p:nvSpPr>
          <p:cNvPr id="1022" name="Shape 10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3" name="Shape 1023"/>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301625" lvl="0" marL="4572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Encourage open communication</a:t>
            </a:r>
          </a:p>
          <a:p>
            <a:pPr indent="-301625" lvl="1" marL="9144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This is most important, but also the hardest thing to do. It’s very easy to break down and unintentionally shut down communication. It’s also a whole other presentation.</a:t>
            </a:r>
          </a:p>
          <a:p>
            <a:pPr indent="-301625" lvl="1" marL="9144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Some quick things you can do now, though: </a:t>
            </a:r>
          </a:p>
          <a:p>
            <a:pPr indent="-301625" lvl="2" marL="13716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Ask questions, instead of making statements.</a:t>
            </a:r>
          </a:p>
          <a:p>
            <a:pPr indent="-301625" lvl="2" marL="13716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Don’t assume you understood the other person, repeat what they said in your own words and ask for confirmation that you understood them correctly.</a:t>
            </a:r>
          </a:p>
          <a:p>
            <a:pPr indent="-301625" lvl="2" marL="13716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When presenting your idea, ask what you are missing/what’s wrong with the idea, rather than prompting for agreement and acceptance.</a:t>
            </a:r>
          </a:p>
          <a:p>
            <a:pPr lvl="0">
              <a:spcBef>
                <a:spcPts val="0"/>
              </a:spcBef>
              <a:buNone/>
            </a:pPr>
            <a:r>
              <a:t/>
            </a:r>
            <a:endParaRPr/>
          </a:p>
          <a:p>
            <a:pPr lvl="0">
              <a:spcBef>
                <a:spcPts val="0"/>
              </a:spcBef>
              <a:buNone/>
            </a:pPr>
            <a:r>
              <a:rPr b="1" lang="en"/>
              <a:t>Images:</a:t>
            </a:r>
          </a:p>
          <a:p>
            <a:pPr lvl="0" rtl="0">
              <a:spcBef>
                <a:spcPts val="0"/>
              </a:spcBef>
              <a:buNone/>
            </a:pPr>
            <a:r>
              <a:rPr lang="en"/>
              <a:t>Tin can phone: https://www.pexels.com/photo/marketing-man-person-communication-362/</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7" name="Shape 1027"/>
        <p:cNvGrpSpPr/>
        <p:nvPr/>
      </p:nvGrpSpPr>
      <p:grpSpPr>
        <a:xfrm>
          <a:off x="0" y="0"/>
          <a:ext cx="0" cy="0"/>
          <a:chOff x="0" y="0"/>
          <a:chExt cx="0" cy="0"/>
        </a:xfrm>
      </p:grpSpPr>
      <p:sp>
        <p:nvSpPr>
          <p:cNvPr id="1028" name="Shape 10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9" name="Shape 10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0000"/>
              </a:lnSpc>
              <a:spcBef>
                <a:spcPts val="0"/>
              </a:spcBef>
              <a:spcAft>
                <a:spcPts val="800"/>
              </a:spcAft>
              <a:buNone/>
            </a:pPr>
            <a:r>
              <a:rPr lang="en">
                <a:solidFill>
                  <a:schemeClr val="dk1"/>
                </a:solidFill>
              </a:rPr>
              <a:t>“Pair up” with team members to share knowledge, learn about new technology. One person directs the other and can gather information/answer questions as the other codes. Remember to switch it up.(use nicholas’s pairing slide for this)</a:t>
            </a:r>
          </a:p>
          <a:p>
            <a:pPr lvl="0" rtl="0">
              <a:lnSpc>
                <a:spcPct val="110000"/>
              </a:lnSpc>
              <a:spcBef>
                <a:spcPts val="0"/>
              </a:spcBef>
              <a:spcAft>
                <a:spcPts val="800"/>
              </a:spcAft>
              <a:buNone/>
            </a:pPr>
            <a:r>
              <a:t/>
            </a:r>
            <a:endParaRPr>
              <a:solidFill>
                <a:schemeClr val="dk1"/>
              </a:solidFill>
            </a:endParaRPr>
          </a:p>
          <a:p>
            <a:pPr lvl="0" rtl="0">
              <a:lnSpc>
                <a:spcPct val="110000"/>
              </a:lnSpc>
              <a:spcBef>
                <a:spcPts val="0"/>
              </a:spcBef>
              <a:spcAft>
                <a:spcPts val="800"/>
              </a:spcAft>
              <a:buNone/>
            </a:pPr>
            <a:r>
              <a:t/>
            </a:r>
            <a:endParaRPr>
              <a:solidFill>
                <a:schemeClr val="dk1"/>
              </a:solidFill>
            </a:endParaRPr>
          </a:p>
          <a:p>
            <a:pPr lvl="0" rtl="0">
              <a:lnSpc>
                <a:spcPct val="110000"/>
              </a:lnSpc>
              <a:spcBef>
                <a:spcPts val="0"/>
              </a:spcBef>
              <a:spcAft>
                <a:spcPts val="800"/>
              </a:spcAft>
              <a:buNone/>
            </a:pPr>
            <a:r>
              <a:rPr b="1" lang="en">
                <a:solidFill>
                  <a:schemeClr val="dk1"/>
                </a:solidFill>
              </a:rPr>
              <a:t>Images:</a:t>
            </a:r>
          </a:p>
          <a:p>
            <a:pPr lvl="0" rtl="0">
              <a:spcBef>
                <a:spcPts val="0"/>
              </a:spcBef>
              <a:buNone/>
            </a:pPr>
            <a:r>
              <a:rPr lang="en"/>
              <a:t>Driver Navigator: </a:t>
            </a:r>
            <a:r>
              <a:rPr lang="en" u="sng">
                <a:solidFill>
                  <a:schemeClr val="hlink"/>
                </a:solidFill>
                <a:hlinkClick r:id="rId2"/>
              </a:rPr>
              <a:t>http://bitvbit.blogspot.com/2017/03/images.html</a:t>
            </a:r>
            <a:r>
              <a:rPr lang="en"/>
              <a:t> by: BitvBit, licensed with </a:t>
            </a:r>
            <a:r>
              <a:rPr lang="en" u="sng">
                <a:solidFill>
                  <a:schemeClr val="hlink"/>
                </a:solidFill>
                <a:hlinkClick r:id="rId3"/>
              </a:rPr>
              <a:t>https://creativecommons.org/licenses/by-sa/4.0/deed.en</a:t>
            </a:r>
            <a:r>
              <a:rPr lang="en"/>
              <a:t> </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6" name="Shape 1036"/>
        <p:cNvGrpSpPr/>
        <p:nvPr/>
      </p:nvGrpSpPr>
      <p:grpSpPr>
        <a:xfrm>
          <a:off x="0" y="0"/>
          <a:ext cx="0" cy="0"/>
          <a:chOff x="0" y="0"/>
          <a:chExt cx="0" cy="0"/>
        </a:xfrm>
      </p:grpSpPr>
      <p:sp>
        <p:nvSpPr>
          <p:cNvPr id="1037" name="Shape 10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8" name="Shape 10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0" name="Shape 1050"/>
        <p:cNvGrpSpPr/>
        <p:nvPr/>
      </p:nvGrpSpPr>
      <p:grpSpPr>
        <a:xfrm>
          <a:off x="0" y="0"/>
          <a:ext cx="0" cy="0"/>
          <a:chOff x="0" y="0"/>
          <a:chExt cx="0" cy="0"/>
        </a:xfrm>
      </p:grpSpPr>
      <p:sp>
        <p:nvSpPr>
          <p:cNvPr id="1051" name="Shape 10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2" name="Shape 1052"/>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marL="457200" rtl="0">
              <a:lnSpc>
                <a:spcPct val="110000"/>
              </a:lnSpc>
              <a:spcBef>
                <a:spcPts val="0"/>
              </a:spcBef>
              <a:spcAft>
                <a:spcPts val="800"/>
              </a:spcAft>
              <a:buClr>
                <a:schemeClr val="dk1"/>
              </a:buClr>
              <a:buChar char="●"/>
            </a:pPr>
            <a:r>
              <a:rPr lang="en">
                <a:solidFill>
                  <a:schemeClr val="dk1"/>
                </a:solidFill>
              </a:rPr>
              <a:t>Sleep</a:t>
            </a:r>
          </a:p>
          <a:p>
            <a:pPr indent="-228600" lvl="0" marL="457200" rtl="0">
              <a:lnSpc>
                <a:spcPct val="110000"/>
              </a:lnSpc>
              <a:spcBef>
                <a:spcPts val="0"/>
              </a:spcBef>
              <a:spcAft>
                <a:spcPts val="800"/>
              </a:spcAft>
              <a:buClr>
                <a:schemeClr val="dk1"/>
              </a:buClr>
              <a:buChar char="●"/>
            </a:pPr>
            <a:r>
              <a:rPr lang="en">
                <a:solidFill>
                  <a:schemeClr val="dk1"/>
                </a:solidFill>
              </a:rPr>
              <a:t>Stay calm, friendships &gt; hack</a:t>
            </a:r>
          </a:p>
          <a:p>
            <a:pPr indent="-228600" lvl="0" marL="457200" rtl="0">
              <a:lnSpc>
                <a:spcPct val="110000"/>
              </a:lnSpc>
              <a:spcBef>
                <a:spcPts val="0"/>
              </a:spcBef>
              <a:spcAft>
                <a:spcPts val="800"/>
              </a:spcAft>
              <a:buClr>
                <a:schemeClr val="dk1"/>
              </a:buClr>
              <a:buChar char="●"/>
            </a:pPr>
            <a:r>
              <a:rPr lang="en">
                <a:solidFill>
                  <a:schemeClr val="dk1"/>
                </a:solidFill>
              </a:rPr>
              <a:t>Use git, it saves you from losing work and makes it easier to collaborate.</a:t>
            </a:r>
          </a:p>
          <a:p>
            <a:pPr lvl="0" rtl="0">
              <a:lnSpc>
                <a:spcPct val="110000"/>
              </a:lnSpc>
              <a:spcBef>
                <a:spcPts val="0"/>
              </a:spcBef>
              <a:spcAft>
                <a:spcPts val="800"/>
              </a:spcAft>
              <a:buNone/>
            </a:pPr>
            <a:r>
              <a:t/>
            </a:r>
            <a:endParaRPr>
              <a:solidFill>
                <a:schemeClr val="dk1"/>
              </a:solidFill>
            </a:endParaRPr>
          </a:p>
          <a:p>
            <a:pPr lvl="0" rtl="0">
              <a:lnSpc>
                <a:spcPct val="110000"/>
              </a:lnSpc>
              <a:spcBef>
                <a:spcPts val="0"/>
              </a:spcBef>
              <a:spcAft>
                <a:spcPts val="800"/>
              </a:spcAft>
              <a:buNone/>
            </a:pPr>
            <a:r>
              <a:rPr b="1" lang="en">
                <a:solidFill>
                  <a:schemeClr val="dk1"/>
                </a:solidFill>
              </a:rPr>
              <a:t>Images</a:t>
            </a:r>
          </a:p>
          <a:p>
            <a:pPr lvl="0" rtl="0">
              <a:lnSpc>
                <a:spcPct val="110000"/>
              </a:lnSpc>
              <a:spcBef>
                <a:spcPts val="0"/>
              </a:spcBef>
              <a:spcAft>
                <a:spcPts val="800"/>
              </a:spcAft>
              <a:buNone/>
            </a:pPr>
            <a:r>
              <a:rPr lang="en">
                <a:solidFill>
                  <a:schemeClr val="dk1"/>
                </a:solidFill>
              </a:rPr>
              <a:t>Sleeping: </a:t>
            </a:r>
            <a:r>
              <a:rPr lang="en" u="sng">
                <a:solidFill>
                  <a:schemeClr val="hlink"/>
                </a:solidFill>
                <a:hlinkClick r:id="rId2"/>
              </a:rPr>
              <a:t>https://pixabay.com/en/sleeping-bed-sleeping-room-rest-297724/</a:t>
            </a:r>
            <a:r>
              <a:rPr lang="en">
                <a:solidFill>
                  <a:schemeClr val="dk1"/>
                </a:solidFill>
              </a:rPr>
              <a:t> with: CC0 </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8" name="Shape 1058"/>
        <p:cNvGrpSpPr/>
        <p:nvPr/>
      </p:nvGrpSpPr>
      <p:grpSpPr>
        <a:xfrm>
          <a:off x="0" y="0"/>
          <a:ext cx="0" cy="0"/>
          <a:chOff x="0" y="0"/>
          <a:chExt cx="0" cy="0"/>
        </a:xfrm>
      </p:grpSpPr>
      <p:sp>
        <p:nvSpPr>
          <p:cNvPr id="1059" name="Shape 10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0" name="Shape 10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a:p>
            <a:pPr lvl="0">
              <a:spcBef>
                <a:spcPts val="0"/>
              </a:spcBef>
              <a:buNone/>
            </a:pPr>
            <a:r>
              <a:rPr lang="en"/>
              <a:t>Keep building your project after the hackathon, polish it and keep growing your skills</a:t>
            </a:r>
          </a:p>
          <a:p>
            <a:pPr indent="-228600" lvl="0" marL="457200" rtl="0">
              <a:spcBef>
                <a:spcPts val="0"/>
              </a:spcBef>
              <a:buChar char="-"/>
            </a:pPr>
            <a:r>
              <a:rPr lang="en"/>
              <a:t>Continue project after the hackathon (projects are never done!)</a:t>
            </a:r>
          </a:p>
          <a:p>
            <a:pPr indent="-228600" lvl="0" marL="457200" rtl="0">
              <a:spcBef>
                <a:spcPts val="0"/>
              </a:spcBef>
              <a:buChar char="-"/>
            </a:pPr>
            <a:r>
              <a:rPr lang="en"/>
              <a:t>Keep working on projects that interest you that grow your skills -- you don’t need a hackathon to start a new project!</a:t>
            </a:r>
          </a:p>
          <a:p>
            <a:pPr lvl="0" rtl="0">
              <a:spcBef>
                <a:spcPts val="0"/>
              </a:spcBef>
              <a:buNone/>
            </a:pPr>
            <a:r>
              <a:t/>
            </a:r>
            <a:endParaRPr/>
          </a:p>
          <a:p>
            <a:pPr lvl="0" rtl="0">
              <a:spcBef>
                <a:spcPts val="0"/>
              </a:spcBef>
              <a:buNone/>
            </a:pPr>
            <a:r>
              <a:rPr b="1" lang="en"/>
              <a:t>Images</a:t>
            </a:r>
          </a:p>
          <a:p>
            <a:pPr lvl="0" rtl="0">
              <a:spcBef>
                <a:spcPts val="0"/>
              </a:spcBef>
              <a:buNone/>
            </a:pPr>
            <a:r>
              <a:t/>
            </a:r>
            <a:endParaRPr b="1"/>
          </a:p>
          <a:p>
            <a:pPr lvl="0">
              <a:spcBef>
                <a:spcPts val="0"/>
              </a:spcBef>
              <a:buNone/>
            </a:pPr>
            <a:r>
              <a:rPr lang="en"/>
              <a:t>Teamwork from: https://www.flickr.com/photos/lumaxart/2137737248</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4" name="Shape 1064"/>
        <p:cNvGrpSpPr/>
        <p:nvPr/>
      </p:nvGrpSpPr>
      <p:grpSpPr>
        <a:xfrm>
          <a:off x="0" y="0"/>
          <a:ext cx="0" cy="0"/>
          <a:chOff x="0" y="0"/>
          <a:chExt cx="0" cy="0"/>
        </a:xfrm>
      </p:grpSpPr>
      <p:sp>
        <p:nvSpPr>
          <p:cNvPr id="1065" name="Shape 106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066" name="Shape 106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a:p>
            <a:pPr lvl="0">
              <a:spcBef>
                <a:spcPts val="0"/>
              </a:spcBef>
              <a:buNone/>
            </a:pPr>
            <a:r>
              <a:rPr b="1" lang="en"/>
              <a:t>Images</a:t>
            </a:r>
          </a:p>
          <a:p>
            <a:pPr lvl="0">
              <a:spcBef>
                <a:spcPts val="0"/>
              </a:spcBef>
              <a:buNone/>
            </a:pPr>
            <a:r>
              <a:rPr lang="en"/>
              <a:t>Hat: </a:t>
            </a:r>
            <a:r>
              <a:rPr lang="en" u="sng">
                <a:solidFill>
                  <a:schemeClr val="hlink"/>
                </a:solidFill>
                <a:hlinkClick r:id="rId2"/>
              </a:rPr>
              <a:t>https://thenounproject.com/term/magician/606092/</a:t>
            </a:r>
            <a:r>
              <a:rPr lang="en"/>
              <a:t> licensed by: Ken Murray, with: </a:t>
            </a:r>
            <a:r>
              <a:rPr lang="en" u="sng">
                <a:solidFill>
                  <a:schemeClr val="hlink"/>
                </a:solidFill>
                <a:hlinkClick r:id="rId3"/>
              </a:rPr>
              <a:t>https://creativecommons.org/licenses/by/3.0/us/</a:t>
            </a:r>
            <a:r>
              <a:rPr lang="en"/>
              <a:t> </a:t>
            </a:r>
          </a:p>
          <a:p>
            <a:pPr lvl="0" rtl="0">
              <a:spcBef>
                <a:spcPts val="0"/>
              </a:spcBef>
              <a:buNone/>
            </a:pPr>
            <a:r>
              <a:rPr lang="en"/>
              <a:t>Git Icon: </a:t>
            </a:r>
            <a:r>
              <a:rPr lang="en" u="sng">
                <a:solidFill>
                  <a:schemeClr val="hlink"/>
                </a:solidFill>
                <a:hlinkClick r:id="rId4"/>
              </a:rPr>
              <a:t>https://commons.wikimedia.org/wiki/File:Git_icon.svg</a:t>
            </a:r>
            <a:r>
              <a:rPr lang="en"/>
              <a:t> </a:t>
            </a:r>
            <a:r>
              <a:rPr lang="en"/>
              <a:t>licensed by: Jason Long, with: </a:t>
            </a:r>
            <a:r>
              <a:rPr lang="en" u="sng">
                <a:solidFill>
                  <a:schemeClr val="hlink"/>
                </a:solidFill>
                <a:hlinkClick r:id="rId5"/>
              </a:rPr>
              <a:t>https://creativecommons.org/licenses/by/3.0/deed.en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 name="Shape 1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Story time: Class project, implemented it correctly, misunderstood what it should be outputting, spent hours trying to “Fix it,” get it to unrecoverable state, delete everything and start over.</a:t>
            </a:r>
          </a:p>
          <a:p>
            <a:pPr lvl="0">
              <a:spcBef>
                <a:spcPts val="0"/>
              </a:spcBef>
              <a:buNone/>
            </a:pPr>
            <a:r>
              <a:t/>
            </a:r>
            <a:endParaRPr/>
          </a:p>
          <a:p>
            <a:pPr lvl="0">
              <a:spcBef>
                <a:spcPts val="0"/>
              </a:spcBef>
              <a:buNone/>
            </a:pPr>
            <a:r>
              <a:t/>
            </a:r>
            <a:endParaRPr/>
          </a:p>
          <a:p>
            <a:pPr lvl="0">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3" name="Shape 1073"/>
        <p:cNvGrpSpPr/>
        <p:nvPr/>
      </p:nvGrpSpPr>
      <p:grpSpPr>
        <a:xfrm>
          <a:off x="0" y="0"/>
          <a:ext cx="0" cy="0"/>
          <a:chOff x="0" y="0"/>
          <a:chExt cx="0" cy="0"/>
        </a:xfrm>
      </p:grpSpPr>
      <p:sp>
        <p:nvSpPr>
          <p:cNvPr id="1074" name="Shape 107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075" name="Shape 1075"/>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0" lvl="0" mar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14" name="Shape 11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Avoid repetition here, or use it to stress the importance.</a:t>
            </a:r>
          </a:p>
          <a:p>
            <a:pPr lvl="0">
              <a:spcBef>
                <a:spcPts val="0"/>
              </a:spcBef>
              <a:buNone/>
            </a:pPr>
            <a:r>
              <a:t/>
            </a:r>
            <a:endParaRPr/>
          </a:p>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 name="Shape 1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 name="Shape 1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t/>
            </a:r>
            <a:endParaRPr b="1"/>
          </a:p>
          <a:p>
            <a:pPr indent="-228600" lvl="0" marL="457200" rtl="0">
              <a:spcBef>
                <a:spcPts val="0"/>
              </a:spcBef>
              <a:buChar char="-"/>
            </a:pPr>
            <a:r>
              <a:rPr lang="en"/>
              <a:t>Master branch that is always up to date and could be released at any point in time</a:t>
            </a:r>
          </a:p>
          <a:p>
            <a:pPr indent="-228600" lvl="0" marL="457200" rtl="0">
              <a:spcBef>
                <a:spcPts val="0"/>
              </a:spcBef>
              <a:buChar char="-"/>
            </a:pPr>
            <a:r>
              <a:rPr lang="en"/>
              <a:t>Easy to collaborate with git (just pull another teammate’s branch!)</a:t>
            </a:r>
          </a:p>
          <a:p>
            <a:pPr indent="-228600" lvl="1" marL="914400" rtl="0">
              <a:spcBef>
                <a:spcPts val="0"/>
              </a:spcBef>
              <a:buChar char="-"/>
            </a:pPr>
            <a:r>
              <a:rPr lang="en"/>
              <a:t>Easy to review people’s work using Pull Requests (can see ppl’s changes very easily)</a:t>
            </a:r>
          </a:p>
          <a:p>
            <a:pPr indent="-228600" lvl="0" marL="457200" rtl="0">
              <a:spcBef>
                <a:spcPts val="0"/>
              </a:spcBef>
              <a:buChar char="-"/>
            </a:pPr>
            <a:r>
              <a:rPr lang="en"/>
              <a:t>Can have branches/tags for specific versions</a:t>
            </a:r>
          </a:p>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Forking = Duplicating existing repository for personal use</a:t>
            </a:r>
          </a:p>
          <a:p>
            <a:pPr lvl="0">
              <a:spcBef>
                <a:spcPts val="0"/>
              </a:spcBef>
              <a:buNone/>
            </a:pPr>
            <a:r>
              <a:rPr lang="en"/>
              <a:t>Cloning = Downloading copy of repository to local machine</a:t>
            </a:r>
          </a:p>
          <a:p>
            <a:pPr lvl="0">
              <a:spcBef>
                <a:spcPts val="0"/>
              </a:spcBef>
              <a:buNone/>
            </a:pPr>
            <a:r>
              <a:rPr lang="en"/>
              <a:t>Committing = Saving</a:t>
            </a:r>
          </a:p>
          <a:p>
            <a:pPr lvl="0">
              <a:spcBef>
                <a:spcPts val="0"/>
              </a:spcBef>
              <a:buNone/>
            </a:pPr>
            <a:r>
              <a:rPr lang="en"/>
              <a:t>Pushing = uploading changes</a:t>
            </a:r>
          </a:p>
          <a:p>
            <a:pPr lvl="0" rtl="0">
              <a:spcBef>
                <a:spcPts val="0"/>
              </a:spcBef>
              <a:buNone/>
            </a:pPr>
            <a:r>
              <a:rPr lang="en"/>
              <a:t>Pulling = downloading someone else’s changes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p:spTree>
      <p:nvGrpSpPr>
        <p:cNvPr id="8" name="Shape 8"/>
        <p:cNvGrpSpPr/>
        <p:nvPr/>
      </p:nvGrpSpPr>
      <p:grpSpPr>
        <a:xfrm>
          <a:off x="0" y="0"/>
          <a:ext cx="0" cy="0"/>
          <a:chOff x="0" y="0"/>
          <a:chExt cx="0" cy="0"/>
        </a:xfrm>
      </p:grpSpPr>
      <p:sp>
        <p:nvSpPr>
          <p:cNvPr id="9" name="Shape 9"/>
          <p:cNvSpPr txBox="1"/>
          <p:nvPr>
            <p:ph type="ctrTitle"/>
          </p:nvPr>
        </p:nvSpPr>
        <p:spPr>
          <a:xfrm>
            <a:off x="721425" y="2838934"/>
            <a:ext cx="5216700" cy="11598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2185C5"/>
              </a:buClr>
              <a:buFont typeface="Raleway"/>
              <a:buNone/>
              <a:defRPr b="0" i="0" sz="4800" u="none" cap="none" strike="noStrike">
                <a:solidFill>
                  <a:srgbClr val="2185C5"/>
                </a:solidFill>
                <a:latin typeface="Raleway"/>
                <a:ea typeface="Raleway"/>
                <a:cs typeface="Raleway"/>
                <a:sym typeface="Raleway"/>
              </a:defRPr>
            </a:lvl1pPr>
            <a:lvl2pPr indent="0" lvl="1">
              <a:spcBef>
                <a:spcPts val="0"/>
              </a:spcBef>
              <a:buClr>
                <a:srgbClr val="2185C5"/>
              </a:buClr>
              <a:buFont typeface="Raleway"/>
              <a:buNone/>
              <a:defRPr sz="4800">
                <a:solidFill>
                  <a:srgbClr val="2185C5"/>
                </a:solidFill>
                <a:latin typeface="Raleway"/>
                <a:ea typeface="Raleway"/>
                <a:cs typeface="Raleway"/>
                <a:sym typeface="Raleway"/>
              </a:defRPr>
            </a:lvl2pPr>
            <a:lvl3pPr indent="0" lvl="2">
              <a:spcBef>
                <a:spcPts val="0"/>
              </a:spcBef>
              <a:buClr>
                <a:srgbClr val="2185C5"/>
              </a:buClr>
              <a:buFont typeface="Raleway"/>
              <a:buNone/>
              <a:defRPr sz="4800">
                <a:solidFill>
                  <a:srgbClr val="2185C5"/>
                </a:solidFill>
                <a:latin typeface="Raleway"/>
                <a:ea typeface="Raleway"/>
                <a:cs typeface="Raleway"/>
                <a:sym typeface="Raleway"/>
              </a:defRPr>
            </a:lvl3pPr>
            <a:lvl4pPr indent="0" lvl="3">
              <a:spcBef>
                <a:spcPts val="0"/>
              </a:spcBef>
              <a:buClr>
                <a:srgbClr val="2185C5"/>
              </a:buClr>
              <a:buFont typeface="Raleway"/>
              <a:buNone/>
              <a:defRPr sz="4800">
                <a:solidFill>
                  <a:srgbClr val="2185C5"/>
                </a:solidFill>
                <a:latin typeface="Raleway"/>
                <a:ea typeface="Raleway"/>
                <a:cs typeface="Raleway"/>
                <a:sym typeface="Raleway"/>
              </a:defRPr>
            </a:lvl4pPr>
            <a:lvl5pPr indent="0" lvl="4">
              <a:spcBef>
                <a:spcPts val="0"/>
              </a:spcBef>
              <a:buClr>
                <a:srgbClr val="2185C5"/>
              </a:buClr>
              <a:buFont typeface="Raleway"/>
              <a:buNone/>
              <a:defRPr sz="4800">
                <a:solidFill>
                  <a:srgbClr val="2185C5"/>
                </a:solidFill>
                <a:latin typeface="Raleway"/>
                <a:ea typeface="Raleway"/>
                <a:cs typeface="Raleway"/>
                <a:sym typeface="Raleway"/>
              </a:defRPr>
            </a:lvl5pPr>
            <a:lvl6pPr indent="0" lvl="5">
              <a:spcBef>
                <a:spcPts val="0"/>
              </a:spcBef>
              <a:buClr>
                <a:srgbClr val="2185C5"/>
              </a:buClr>
              <a:buFont typeface="Raleway"/>
              <a:buNone/>
              <a:defRPr sz="4800">
                <a:solidFill>
                  <a:srgbClr val="2185C5"/>
                </a:solidFill>
                <a:latin typeface="Raleway"/>
                <a:ea typeface="Raleway"/>
                <a:cs typeface="Raleway"/>
                <a:sym typeface="Raleway"/>
              </a:defRPr>
            </a:lvl6pPr>
            <a:lvl7pPr indent="0" lvl="6">
              <a:spcBef>
                <a:spcPts val="0"/>
              </a:spcBef>
              <a:buClr>
                <a:srgbClr val="2185C5"/>
              </a:buClr>
              <a:buFont typeface="Raleway"/>
              <a:buNone/>
              <a:defRPr sz="4800">
                <a:solidFill>
                  <a:srgbClr val="2185C5"/>
                </a:solidFill>
                <a:latin typeface="Raleway"/>
                <a:ea typeface="Raleway"/>
                <a:cs typeface="Raleway"/>
                <a:sym typeface="Raleway"/>
              </a:defRPr>
            </a:lvl7pPr>
            <a:lvl8pPr indent="0" lvl="7">
              <a:spcBef>
                <a:spcPts val="0"/>
              </a:spcBef>
              <a:buClr>
                <a:srgbClr val="2185C5"/>
              </a:buClr>
              <a:buFont typeface="Raleway"/>
              <a:buNone/>
              <a:defRPr sz="4800">
                <a:solidFill>
                  <a:srgbClr val="2185C5"/>
                </a:solidFill>
                <a:latin typeface="Raleway"/>
                <a:ea typeface="Raleway"/>
                <a:cs typeface="Raleway"/>
                <a:sym typeface="Raleway"/>
              </a:defRPr>
            </a:lvl8pPr>
            <a:lvl9pPr indent="0" lvl="8">
              <a:spcBef>
                <a:spcPts val="0"/>
              </a:spcBef>
              <a:buClr>
                <a:srgbClr val="2185C5"/>
              </a:buClr>
              <a:buFont typeface="Raleway"/>
              <a:buNone/>
              <a:defRPr sz="4800">
                <a:solidFill>
                  <a:srgbClr val="2185C5"/>
                </a:solidFill>
                <a:latin typeface="Raleway"/>
                <a:ea typeface="Raleway"/>
                <a:cs typeface="Raleway"/>
                <a:sym typeface="Raleway"/>
              </a:defRPr>
            </a:lvl9pPr>
          </a:lstStyle>
          <a:p/>
        </p:txBody>
      </p:sp>
      <p:sp>
        <p:nvSpPr>
          <p:cNvPr id="10" name="Shape 10"/>
          <p:cNvSpPr/>
          <p:nvPr/>
        </p:nvSpPr>
        <p:spPr>
          <a:xfrm>
            <a:off x="5938246" y="2533162"/>
            <a:ext cx="721800" cy="77100"/>
          </a:xfrm>
          <a:prstGeom prst="rect">
            <a:avLst/>
          </a:prstGeom>
          <a:solidFill>
            <a:srgbClr val="FF9715"/>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 name="Shape 11"/>
          <p:cNvSpPr/>
          <p:nvPr/>
        </p:nvSpPr>
        <p:spPr>
          <a:xfrm>
            <a:off x="6659860" y="2533162"/>
            <a:ext cx="721800" cy="77100"/>
          </a:xfrm>
          <a:prstGeom prst="rect">
            <a:avLst/>
          </a:prstGeom>
          <a:solidFill>
            <a:srgbClr val="F20253"/>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 name="Shape 12"/>
          <p:cNvSpPr/>
          <p:nvPr/>
        </p:nvSpPr>
        <p:spPr>
          <a:xfrm>
            <a:off x="-1" y="2533162"/>
            <a:ext cx="721800" cy="77100"/>
          </a:xfrm>
          <a:prstGeom prst="rect">
            <a:avLst/>
          </a:prstGeom>
          <a:solidFill>
            <a:srgbClr val="7ECEFD"/>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3" name="Shape 13"/>
          <p:cNvSpPr/>
          <p:nvPr/>
        </p:nvSpPr>
        <p:spPr>
          <a:xfrm>
            <a:off x="721424" y="2533162"/>
            <a:ext cx="5216700" cy="77100"/>
          </a:xfrm>
          <a:prstGeom prst="rect">
            <a:avLst/>
          </a:prstGeom>
          <a:solidFill>
            <a:srgbClr val="2185C5"/>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68" name="Shape 68"/>
        <p:cNvGrpSpPr/>
        <p:nvPr/>
      </p:nvGrpSpPr>
      <p:grpSpPr>
        <a:xfrm>
          <a:off x="0" y="0"/>
          <a:ext cx="0" cy="0"/>
          <a:chOff x="0" y="0"/>
          <a:chExt cx="0" cy="0"/>
        </a:xfrm>
      </p:grpSpPr>
      <p:sp>
        <p:nvSpPr>
          <p:cNvPr id="69" name="Shape 69"/>
          <p:cNvSpPr txBox="1"/>
          <p:nvPr>
            <p:ph idx="1" type="body"/>
          </p:nvPr>
        </p:nvSpPr>
        <p:spPr>
          <a:xfrm>
            <a:off x="893700" y="4649962"/>
            <a:ext cx="6462600" cy="350700"/>
          </a:xfrm>
          <a:prstGeom prst="rect">
            <a:avLst/>
          </a:prstGeom>
          <a:noFill/>
          <a:ln>
            <a:noFill/>
          </a:ln>
        </p:spPr>
        <p:txBody>
          <a:bodyPr anchorCtr="0" anchor="b" bIns="91425" lIns="91425" rIns="91425" tIns="91425"/>
          <a:lstStyle>
            <a:lvl1pPr indent="0" lvl="0" marL="0" marR="0" rtl="0" algn="l">
              <a:lnSpc>
                <a:spcPct val="100000"/>
              </a:lnSpc>
              <a:spcBef>
                <a:spcPts val="360"/>
              </a:spcBef>
              <a:spcAft>
                <a:spcPts val="0"/>
              </a:spcAft>
              <a:buClr>
                <a:srgbClr val="2185C5"/>
              </a:buClr>
              <a:buFont typeface="Lato"/>
              <a:buNone/>
              <a:defRPr b="0" i="0" sz="1400" u="none" cap="none" strike="noStrike">
                <a:solidFill>
                  <a:srgbClr val="2185C5"/>
                </a:solidFill>
                <a:latin typeface="Lato"/>
                <a:ea typeface="Lato"/>
                <a:cs typeface="Lato"/>
                <a:sym typeface="Lato"/>
              </a:defRPr>
            </a:lvl1pPr>
            <a:lvl2pPr indent="0" lvl="1" marL="457200" marR="0" rtl="0" algn="l">
              <a:lnSpc>
                <a:spcPct val="100000"/>
              </a:lnSpc>
              <a:spcBef>
                <a:spcPts val="480"/>
              </a:spcBef>
              <a:spcAft>
                <a:spcPts val="0"/>
              </a:spcAft>
              <a:buClr>
                <a:srgbClr val="677480"/>
              </a:buClr>
              <a:buFont typeface="Lato"/>
              <a:buNone/>
              <a:defRPr b="0" i="0" sz="2400" u="none" cap="none" strike="noStrike">
                <a:solidFill>
                  <a:srgbClr val="677480"/>
                </a:solidFill>
                <a:latin typeface="Lato"/>
                <a:ea typeface="Lato"/>
                <a:cs typeface="Lato"/>
                <a:sym typeface="Lato"/>
              </a:defRPr>
            </a:lvl2pPr>
            <a:lvl3pPr indent="0" lvl="2" marL="914400" marR="0" rtl="0" algn="l">
              <a:lnSpc>
                <a:spcPct val="100000"/>
              </a:lnSpc>
              <a:spcBef>
                <a:spcPts val="480"/>
              </a:spcBef>
              <a:spcAft>
                <a:spcPts val="0"/>
              </a:spcAft>
              <a:buClr>
                <a:srgbClr val="677480"/>
              </a:buClr>
              <a:buFont typeface="Lato"/>
              <a:buNone/>
              <a:defRPr b="0" i="0" sz="2400" u="none" cap="none" strike="noStrike">
                <a:solidFill>
                  <a:srgbClr val="677480"/>
                </a:solidFill>
                <a:latin typeface="Lato"/>
                <a:ea typeface="Lato"/>
                <a:cs typeface="Lato"/>
                <a:sym typeface="Lato"/>
              </a:defRPr>
            </a:lvl3pPr>
            <a:lvl4pPr indent="0" lvl="3" marL="1371600" marR="0" rtl="0" algn="l">
              <a:lnSpc>
                <a:spcPct val="100000"/>
              </a:lnSpc>
              <a:spcBef>
                <a:spcPts val="360"/>
              </a:spcBef>
              <a:spcAft>
                <a:spcPts val="0"/>
              </a:spcAft>
              <a:buClr>
                <a:srgbClr val="677480"/>
              </a:buClr>
              <a:buFont typeface="Lato"/>
              <a:buNone/>
              <a:defRPr b="0" i="0" sz="1800" u="none" cap="none" strike="noStrike">
                <a:solidFill>
                  <a:srgbClr val="677480"/>
                </a:solidFill>
                <a:latin typeface="Lato"/>
                <a:ea typeface="Lato"/>
                <a:cs typeface="Lato"/>
                <a:sym typeface="Lato"/>
              </a:defRPr>
            </a:lvl4pPr>
            <a:lvl5pPr indent="0" lvl="4" marL="1828800" marR="0" rtl="0" algn="l">
              <a:lnSpc>
                <a:spcPct val="100000"/>
              </a:lnSpc>
              <a:spcBef>
                <a:spcPts val="360"/>
              </a:spcBef>
              <a:spcAft>
                <a:spcPts val="0"/>
              </a:spcAft>
              <a:buClr>
                <a:srgbClr val="677480"/>
              </a:buClr>
              <a:buFont typeface="Lato"/>
              <a:buNone/>
              <a:defRPr b="0" i="0" sz="1800" u="none" cap="none" strike="noStrike">
                <a:solidFill>
                  <a:srgbClr val="677480"/>
                </a:solidFill>
                <a:latin typeface="Lato"/>
                <a:ea typeface="Lato"/>
                <a:cs typeface="Lato"/>
                <a:sym typeface="Lato"/>
              </a:defRPr>
            </a:lvl5pPr>
            <a:lvl6pPr indent="0" lvl="5" marL="2286000" marR="0" rtl="0" algn="l">
              <a:lnSpc>
                <a:spcPct val="100000"/>
              </a:lnSpc>
              <a:spcBef>
                <a:spcPts val="360"/>
              </a:spcBef>
              <a:spcAft>
                <a:spcPts val="0"/>
              </a:spcAft>
              <a:buClr>
                <a:srgbClr val="677480"/>
              </a:buClr>
              <a:buFont typeface="Lato"/>
              <a:buNone/>
              <a:defRPr b="0" i="0" sz="1800" u="none" cap="none" strike="noStrike">
                <a:solidFill>
                  <a:srgbClr val="677480"/>
                </a:solidFill>
                <a:latin typeface="Lato"/>
                <a:ea typeface="Lato"/>
                <a:cs typeface="Lato"/>
                <a:sym typeface="Lato"/>
              </a:defRPr>
            </a:lvl6pPr>
            <a:lvl7pPr indent="0" lvl="6" marL="2743200" marR="0" rtl="0" algn="l">
              <a:lnSpc>
                <a:spcPct val="100000"/>
              </a:lnSpc>
              <a:spcBef>
                <a:spcPts val="360"/>
              </a:spcBef>
              <a:spcAft>
                <a:spcPts val="0"/>
              </a:spcAft>
              <a:buClr>
                <a:srgbClr val="677480"/>
              </a:buClr>
              <a:buFont typeface="Lato"/>
              <a:buNone/>
              <a:defRPr b="0" i="0" sz="1800" u="none" cap="none" strike="noStrike">
                <a:solidFill>
                  <a:srgbClr val="677480"/>
                </a:solidFill>
                <a:latin typeface="Lato"/>
                <a:ea typeface="Lato"/>
                <a:cs typeface="Lato"/>
                <a:sym typeface="Lato"/>
              </a:defRPr>
            </a:lvl7pPr>
            <a:lvl8pPr indent="0" lvl="7" marL="3200400" marR="0" rtl="0" algn="l">
              <a:lnSpc>
                <a:spcPct val="100000"/>
              </a:lnSpc>
              <a:spcBef>
                <a:spcPts val="360"/>
              </a:spcBef>
              <a:spcAft>
                <a:spcPts val="0"/>
              </a:spcAft>
              <a:buClr>
                <a:srgbClr val="677480"/>
              </a:buClr>
              <a:buFont typeface="Lato"/>
              <a:buNone/>
              <a:defRPr b="0" i="0" sz="1800" u="none" cap="none" strike="noStrike">
                <a:solidFill>
                  <a:srgbClr val="677480"/>
                </a:solidFill>
                <a:latin typeface="Lato"/>
                <a:ea typeface="Lato"/>
                <a:cs typeface="Lato"/>
                <a:sym typeface="Lato"/>
              </a:defRPr>
            </a:lvl8pPr>
            <a:lvl9pPr indent="0" lvl="8" marL="3657600" marR="0" rtl="0" algn="l">
              <a:lnSpc>
                <a:spcPct val="100000"/>
              </a:lnSpc>
              <a:spcBef>
                <a:spcPts val="360"/>
              </a:spcBef>
              <a:spcAft>
                <a:spcPts val="0"/>
              </a:spcAft>
              <a:buClr>
                <a:srgbClr val="677480"/>
              </a:buClr>
              <a:buFont typeface="Lato"/>
              <a:buNone/>
              <a:defRPr b="0" i="0" sz="1800" u="none" cap="none" strike="noStrike">
                <a:solidFill>
                  <a:srgbClr val="677480"/>
                </a:solidFill>
                <a:latin typeface="Lato"/>
                <a:ea typeface="Lato"/>
                <a:cs typeface="Lato"/>
                <a:sym typeface="Lato"/>
              </a:defRPr>
            </a:lvl9pPr>
          </a:lstStyle>
          <a:p/>
        </p:txBody>
      </p:sp>
      <p:sp>
        <p:nvSpPr>
          <p:cNvPr id="70" name="Shape 70"/>
          <p:cNvSpPr/>
          <p:nvPr/>
        </p:nvSpPr>
        <p:spPr>
          <a:xfrm>
            <a:off x="7356365" y="5066325"/>
            <a:ext cx="893700" cy="77100"/>
          </a:xfrm>
          <a:prstGeom prst="rect">
            <a:avLst/>
          </a:prstGeom>
          <a:solidFill>
            <a:srgbClr val="FF9715"/>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1" name="Shape 71"/>
          <p:cNvSpPr/>
          <p:nvPr/>
        </p:nvSpPr>
        <p:spPr>
          <a:xfrm>
            <a:off x="8250310" y="5066325"/>
            <a:ext cx="893700" cy="77100"/>
          </a:xfrm>
          <a:prstGeom prst="rect">
            <a:avLst/>
          </a:prstGeom>
          <a:solidFill>
            <a:srgbClr val="F20253"/>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2" name="Shape 72"/>
          <p:cNvSpPr/>
          <p:nvPr/>
        </p:nvSpPr>
        <p:spPr>
          <a:xfrm>
            <a:off x="0" y="5066325"/>
            <a:ext cx="893700" cy="77100"/>
          </a:xfrm>
          <a:prstGeom prst="rect">
            <a:avLst/>
          </a:prstGeom>
          <a:solidFill>
            <a:srgbClr val="7ECEFD"/>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3" name="Shape 73"/>
          <p:cNvSpPr/>
          <p:nvPr/>
        </p:nvSpPr>
        <p:spPr>
          <a:xfrm>
            <a:off x="893708" y="5066325"/>
            <a:ext cx="6462600" cy="77100"/>
          </a:xfrm>
          <a:prstGeom prst="rect">
            <a:avLst/>
          </a:prstGeom>
          <a:solidFill>
            <a:srgbClr val="2185C5"/>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 big image">
    <p:spTree>
      <p:nvGrpSpPr>
        <p:cNvPr id="74" name="Shape 74"/>
        <p:cNvGrpSpPr/>
        <p:nvPr/>
      </p:nvGrpSpPr>
      <p:grpSpPr>
        <a:xfrm>
          <a:off x="0" y="0"/>
          <a:ext cx="0" cy="0"/>
          <a:chOff x="0" y="0"/>
          <a:chExt cx="0" cy="0"/>
        </a:xfrm>
      </p:grpSpPr>
      <p:sp>
        <p:nvSpPr>
          <p:cNvPr id="75" name="Shape 75"/>
          <p:cNvSpPr/>
          <p:nvPr/>
        </p:nvSpPr>
        <p:spPr>
          <a:xfrm>
            <a:off x="209250" y="-9675"/>
            <a:ext cx="3076750" cy="5167075"/>
          </a:xfrm>
          <a:custGeom>
            <a:pathLst>
              <a:path extrusionOk="0" h="206683" w="123070">
                <a:moveTo>
                  <a:pt x="0" y="0"/>
                </a:moveTo>
                <a:lnTo>
                  <a:pt x="0" y="206683"/>
                </a:lnTo>
                <a:lnTo>
                  <a:pt x="123070" y="206545"/>
                </a:lnTo>
                <a:lnTo>
                  <a:pt x="67807" y="301"/>
                </a:lnTo>
                <a:close/>
              </a:path>
            </a:pathLst>
          </a:custGeom>
          <a:solidFill>
            <a:srgbClr val="000000">
              <a:alpha val="7310"/>
            </a:srgbClr>
          </a:solidFill>
          <a:ln>
            <a:noFill/>
          </a:ln>
        </p:spPr>
      </p:sp>
      <p:sp>
        <p:nvSpPr>
          <p:cNvPr id="76" name="Shape 76"/>
          <p:cNvSpPr/>
          <p:nvPr/>
        </p:nvSpPr>
        <p:spPr>
          <a:xfrm>
            <a:off x="-19350" y="-9675"/>
            <a:ext cx="3076750" cy="5167075"/>
          </a:xfrm>
          <a:custGeom>
            <a:pathLst>
              <a:path extrusionOk="0" h="206683" w="123070">
                <a:moveTo>
                  <a:pt x="0" y="0"/>
                </a:moveTo>
                <a:lnTo>
                  <a:pt x="0" y="206683"/>
                </a:lnTo>
                <a:lnTo>
                  <a:pt x="123070" y="206545"/>
                </a:lnTo>
                <a:lnTo>
                  <a:pt x="67807" y="301"/>
                </a:lnTo>
                <a:close/>
              </a:path>
            </a:pathLst>
          </a:custGeom>
          <a:solidFill>
            <a:srgbClr val="FFFFFF"/>
          </a:solidFill>
          <a:ln>
            <a:noFill/>
          </a:ln>
        </p:spPr>
      </p:sp>
      <p:sp>
        <p:nvSpPr>
          <p:cNvPr id="77" name="Shape 77"/>
          <p:cNvSpPr txBox="1"/>
          <p:nvPr>
            <p:ph type="title"/>
          </p:nvPr>
        </p:nvSpPr>
        <p:spPr>
          <a:xfrm>
            <a:off x="609704" y="4116875"/>
            <a:ext cx="1609800" cy="4857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78" name="Shape 78"/>
        <p:cNvGrpSpPr/>
        <p:nvPr/>
      </p:nvGrpSpPr>
      <p:grpSpPr>
        <a:xfrm>
          <a:off x="0" y="0"/>
          <a:ext cx="0" cy="0"/>
          <a:chOff x="0" y="0"/>
          <a:chExt cx="0" cy="0"/>
        </a:xfrm>
      </p:grpSpPr>
      <p:sp>
        <p:nvSpPr>
          <p:cNvPr id="79" name="Shape 79"/>
          <p:cNvSpPr txBox="1"/>
          <p:nvPr>
            <p:ph type="title"/>
          </p:nvPr>
        </p:nvSpPr>
        <p:spPr>
          <a:xfrm>
            <a:off x="304800" y="205979"/>
            <a:ext cx="8539800" cy="476700"/>
          </a:xfrm>
          <a:prstGeom prst="rect">
            <a:avLst/>
          </a:prstGeom>
          <a:noFill/>
          <a:ln>
            <a:noFill/>
          </a:ln>
        </p:spPr>
        <p:txBody>
          <a:bodyPr anchorCtr="0" anchor="ctr" bIns="91425" lIns="91425" rIns="91425" tIns="91425"/>
          <a:lstStyle>
            <a:lvl1pPr indent="0" lvl="0" marL="0" marR="0" rtl="0" algn="l">
              <a:spcBef>
                <a:spcPts val="0"/>
              </a:spcBef>
              <a:buClr>
                <a:schemeClr val="dk1"/>
              </a:buClr>
              <a:buFont typeface="Arial"/>
              <a:buNone/>
              <a:defRPr b="0" i="0" sz="2800" u="none" cap="none" strike="noStrike">
                <a:solidFill>
                  <a:schemeClr val="dk1"/>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80" name="Shape 80"/>
          <p:cNvSpPr txBox="1"/>
          <p:nvPr>
            <p:ph idx="1" type="body"/>
          </p:nvPr>
        </p:nvSpPr>
        <p:spPr>
          <a:xfrm>
            <a:off x="304798" y="900807"/>
            <a:ext cx="8539800" cy="3807300"/>
          </a:xfrm>
          <a:prstGeom prst="rect">
            <a:avLst/>
          </a:prstGeom>
          <a:noFill/>
          <a:ln>
            <a:noFill/>
          </a:ln>
        </p:spPr>
        <p:txBody>
          <a:bodyPr anchorCtr="0" anchor="t" bIns="91425" lIns="91425" rIns="91425" tIns="91425"/>
          <a:lstStyle>
            <a:lvl1pPr indent="-81153" lvl="0" marL="201168" marR="0" rtl="0" algn="l">
              <a:spcBef>
                <a:spcPts val="600"/>
              </a:spcBef>
              <a:buClr>
                <a:schemeClr val="accent1"/>
              </a:buClr>
              <a:buSzPct val="90000"/>
              <a:buFont typeface="Arial"/>
              <a:buChar char="•"/>
              <a:defRPr b="0" i="0" sz="2100" u="none" cap="none" strike="noStrike">
                <a:solidFill>
                  <a:srgbClr val="393939"/>
                </a:solidFill>
                <a:latin typeface="Arial"/>
                <a:ea typeface="Arial"/>
                <a:cs typeface="Arial"/>
                <a:sym typeface="Arial"/>
              </a:defRPr>
            </a:lvl1pPr>
            <a:lvl2pPr indent="-78740" lvl="1" marL="377190" marR="0" rtl="0" algn="l">
              <a:spcBef>
                <a:spcPts val="600"/>
              </a:spcBef>
              <a:buClr>
                <a:schemeClr val="accent1"/>
              </a:buClr>
              <a:buSzPct val="100000"/>
              <a:buFont typeface="Arial"/>
              <a:buChar char="•"/>
              <a:defRPr b="0" i="0" sz="1900" u="none" cap="none" strike="noStrike">
                <a:solidFill>
                  <a:srgbClr val="393939"/>
                </a:solidFill>
                <a:latin typeface="Arial"/>
                <a:ea typeface="Arial"/>
                <a:cs typeface="Arial"/>
                <a:sym typeface="Arial"/>
              </a:defRPr>
            </a:lvl2pPr>
            <a:lvl3pPr indent="-120650" lvl="2" marL="685800" marR="0" rtl="0" algn="l">
              <a:spcBef>
                <a:spcPts val="600"/>
              </a:spcBef>
              <a:buClr>
                <a:schemeClr val="accent1"/>
              </a:buClr>
              <a:buSzPct val="100000"/>
              <a:buFont typeface="Arial"/>
              <a:buChar char="•"/>
              <a:defRPr b="0" i="0" sz="1700" u="none" cap="none" strike="noStrike">
                <a:solidFill>
                  <a:srgbClr val="393939"/>
                </a:solidFill>
                <a:latin typeface="Arial"/>
                <a:ea typeface="Arial"/>
                <a:cs typeface="Arial"/>
                <a:sym typeface="Arial"/>
              </a:defRPr>
            </a:lvl3pPr>
            <a:lvl4pPr indent="-138430" lvl="3" marL="868680" marR="0" rtl="0" algn="l">
              <a:spcBef>
                <a:spcPts val="600"/>
              </a:spcBef>
              <a:buClr>
                <a:schemeClr val="accent1"/>
              </a:buClr>
              <a:buSzPct val="100000"/>
              <a:buFont typeface="Arial"/>
              <a:buChar char="•"/>
              <a:defRPr b="0" i="0" sz="1500" u="none" cap="none" strike="noStrike">
                <a:solidFill>
                  <a:srgbClr val="393939"/>
                </a:solidFill>
                <a:latin typeface="Arial"/>
                <a:ea typeface="Arial"/>
                <a:cs typeface="Arial"/>
                <a:sym typeface="Arial"/>
              </a:defRPr>
            </a:lvl4pPr>
            <a:lvl5pPr indent="-139700" lvl="4" marL="1143000" marR="0" rtl="0" algn="l">
              <a:spcBef>
                <a:spcPts val="600"/>
              </a:spcBef>
              <a:buClr>
                <a:schemeClr val="accent1"/>
              </a:buClr>
              <a:buSzPct val="100000"/>
              <a:buFont typeface="Arial"/>
              <a:buChar char="•"/>
              <a:defRPr b="0" i="0" sz="1400" u="none" cap="none" strike="noStrike">
                <a:solidFill>
                  <a:srgbClr val="393939"/>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81" name="Shape 81"/>
          <p:cNvSpPr txBox="1"/>
          <p:nvPr>
            <p:ph idx="12" type="sldNum"/>
          </p:nvPr>
        </p:nvSpPr>
        <p:spPr>
          <a:xfrm>
            <a:off x="304799" y="4833407"/>
            <a:ext cx="481800" cy="274500"/>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fld id="{00000000-1234-1234-1234-123412341234}" type="slidenum">
              <a:rPr lang="en" sz="1200">
                <a:solidFill>
                  <a:schemeClr val="lt1"/>
                </a:solidFill>
                <a:latin typeface="Calibri"/>
                <a:ea typeface="Calibri"/>
                <a:cs typeface="Calibri"/>
                <a:sym typeface="Calibri"/>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 2 columns">
    <p:spTree>
      <p:nvGrpSpPr>
        <p:cNvPr id="14" name="Shape 14"/>
        <p:cNvGrpSpPr/>
        <p:nvPr/>
      </p:nvGrpSpPr>
      <p:grpSpPr>
        <a:xfrm>
          <a:off x="0" y="0"/>
          <a:ext cx="0" cy="0"/>
          <a:chOff x="0" y="0"/>
          <a:chExt cx="0" cy="0"/>
        </a:xfrm>
      </p:grpSpPr>
      <p:sp>
        <p:nvSpPr>
          <p:cNvPr id="15" name="Shape 15"/>
          <p:cNvSpPr txBox="1"/>
          <p:nvPr>
            <p:ph type="title"/>
          </p:nvPr>
        </p:nvSpPr>
        <p:spPr>
          <a:xfrm>
            <a:off x="893700" y="205987"/>
            <a:ext cx="6462600" cy="8574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97ABBC"/>
              </a:buClr>
              <a:buFont typeface="Raleway"/>
              <a:buNone/>
              <a:defRPr b="0" i="0" sz="3600" u="none" cap="none" strike="noStrike">
                <a:solidFill>
                  <a:srgbClr val="97ABBC"/>
                </a:solidFill>
                <a:latin typeface="Raleway"/>
                <a:ea typeface="Raleway"/>
                <a:cs typeface="Raleway"/>
                <a:sym typeface="Raleway"/>
              </a:defRPr>
            </a:lvl1pPr>
            <a:lvl2pPr indent="0" lvl="1">
              <a:spcBef>
                <a:spcPts val="0"/>
              </a:spcBef>
              <a:buClr>
                <a:srgbClr val="97ABBC"/>
              </a:buClr>
              <a:buFont typeface="Raleway"/>
              <a:buNone/>
              <a:defRPr sz="3600">
                <a:solidFill>
                  <a:srgbClr val="97ABBC"/>
                </a:solidFill>
                <a:latin typeface="Raleway"/>
                <a:ea typeface="Raleway"/>
                <a:cs typeface="Raleway"/>
                <a:sym typeface="Raleway"/>
              </a:defRPr>
            </a:lvl2pPr>
            <a:lvl3pPr indent="0" lvl="2">
              <a:spcBef>
                <a:spcPts val="0"/>
              </a:spcBef>
              <a:buClr>
                <a:srgbClr val="97ABBC"/>
              </a:buClr>
              <a:buFont typeface="Raleway"/>
              <a:buNone/>
              <a:defRPr sz="3600">
                <a:solidFill>
                  <a:srgbClr val="97ABBC"/>
                </a:solidFill>
                <a:latin typeface="Raleway"/>
                <a:ea typeface="Raleway"/>
                <a:cs typeface="Raleway"/>
                <a:sym typeface="Raleway"/>
              </a:defRPr>
            </a:lvl3pPr>
            <a:lvl4pPr indent="0" lvl="3">
              <a:spcBef>
                <a:spcPts val="0"/>
              </a:spcBef>
              <a:buClr>
                <a:srgbClr val="97ABBC"/>
              </a:buClr>
              <a:buFont typeface="Raleway"/>
              <a:buNone/>
              <a:defRPr sz="3600">
                <a:solidFill>
                  <a:srgbClr val="97ABBC"/>
                </a:solidFill>
                <a:latin typeface="Raleway"/>
                <a:ea typeface="Raleway"/>
                <a:cs typeface="Raleway"/>
                <a:sym typeface="Raleway"/>
              </a:defRPr>
            </a:lvl4pPr>
            <a:lvl5pPr indent="0" lvl="4">
              <a:spcBef>
                <a:spcPts val="0"/>
              </a:spcBef>
              <a:buClr>
                <a:srgbClr val="97ABBC"/>
              </a:buClr>
              <a:buFont typeface="Raleway"/>
              <a:buNone/>
              <a:defRPr sz="3600">
                <a:solidFill>
                  <a:srgbClr val="97ABBC"/>
                </a:solidFill>
                <a:latin typeface="Raleway"/>
                <a:ea typeface="Raleway"/>
                <a:cs typeface="Raleway"/>
                <a:sym typeface="Raleway"/>
              </a:defRPr>
            </a:lvl5pPr>
            <a:lvl6pPr indent="0" lvl="5">
              <a:spcBef>
                <a:spcPts val="0"/>
              </a:spcBef>
              <a:buClr>
                <a:srgbClr val="97ABBC"/>
              </a:buClr>
              <a:buFont typeface="Raleway"/>
              <a:buNone/>
              <a:defRPr sz="3600">
                <a:solidFill>
                  <a:srgbClr val="97ABBC"/>
                </a:solidFill>
                <a:latin typeface="Raleway"/>
                <a:ea typeface="Raleway"/>
                <a:cs typeface="Raleway"/>
                <a:sym typeface="Raleway"/>
              </a:defRPr>
            </a:lvl6pPr>
            <a:lvl7pPr indent="0" lvl="6">
              <a:spcBef>
                <a:spcPts val="0"/>
              </a:spcBef>
              <a:buClr>
                <a:srgbClr val="97ABBC"/>
              </a:buClr>
              <a:buFont typeface="Raleway"/>
              <a:buNone/>
              <a:defRPr sz="3600">
                <a:solidFill>
                  <a:srgbClr val="97ABBC"/>
                </a:solidFill>
                <a:latin typeface="Raleway"/>
                <a:ea typeface="Raleway"/>
                <a:cs typeface="Raleway"/>
                <a:sym typeface="Raleway"/>
              </a:defRPr>
            </a:lvl7pPr>
            <a:lvl8pPr indent="0" lvl="7">
              <a:spcBef>
                <a:spcPts val="0"/>
              </a:spcBef>
              <a:buClr>
                <a:srgbClr val="97ABBC"/>
              </a:buClr>
              <a:buFont typeface="Raleway"/>
              <a:buNone/>
              <a:defRPr sz="3600">
                <a:solidFill>
                  <a:srgbClr val="97ABBC"/>
                </a:solidFill>
                <a:latin typeface="Raleway"/>
                <a:ea typeface="Raleway"/>
                <a:cs typeface="Raleway"/>
                <a:sym typeface="Raleway"/>
              </a:defRPr>
            </a:lvl8pPr>
            <a:lvl9pPr indent="0" lvl="8">
              <a:spcBef>
                <a:spcPts val="0"/>
              </a:spcBef>
              <a:buClr>
                <a:srgbClr val="97ABBC"/>
              </a:buClr>
              <a:buFont typeface="Raleway"/>
              <a:buNone/>
              <a:defRPr sz="3600">
                <a:solidFill>
                  <a:srgbClr val="97ABBC"/>
                </a:solidFill>
                <a:latin typeface="Raleway"/>
                <a:ea typeface="Raleway"/>
                <a:cs typeface="Raleway"/>
                <a:sym typeface="Raleway"/>
              </a:defRPr>
            </a:lvl9pPr>
          </a:lstStyle>
          <a:p/>
        </p:txBody>
      </p:sp>
      <p:sp>
        <p:nvSpPr>
          <p:cNvPr id="16" name="Shape 16"/>
          <p:cNvSpPr txBox="1"/>
          <p:nvPr>
            <p:ph idx="1" type="body"/>
          </p:nvPr>
        </p:nvSpPr>
        <p:spPr>
          <a:xfrm>
            <a:off x="893625" y="1200150"/>
            <a:ext cx="3136800" cy="3725700"/>
          </a:xfrm>
          <a:prstGeom prst="rect">
            <a:avLst/>
          </a:prstGeom>
          <a:noFill/>
          <a:ln>
            <a:noFill/>
          </a:ln>
        </p:spPr>
        <p:txBody>
          <a:bodyPr anchorCtr="0" anchor="t" bIns="91425" lIns="91425" rIns="91425" tIns="91425"/>
          <a:lstStyle>
            <a:lvl1pPr indent="114300" lvl="0" marL="0" marR="0" rtl="0" algn="l">
              <a:lnSpc>
                <a:spcPct val="100000"/>
              </a:lnSpc>
              <a:spcBef>
                <a:spcPts val="0"/>
              </a:spcBef>
              <a:spcAft>
                <a:spcPts val="0"/>
              </a:spcAft>
              <a:buClr>
                <a:srgbClr val="677480"/>
              </a:buClr>
              <a:buSzPct val="100000"/>
              <a:buFont typeface="Lato"/>
              <a:buChar char="▷"/>
              <a:defRPr b="0" i="0" sz="1800" u="none" cap="none" strike="noStrike">
                <a:solidFill>
                  <a:srgbClr val="677480"/>
                </a:solidFill>
                <a:latin typeface="Lato"/>
                <a:ea typeface="Lato"/>
                <a:cs typeface="Lato"/>
                <a:sym typeface="Lato"/>
              </a:defRPr>
            </a:lvl1pPr>
            <a:lvl2pPr indent="0" lvl="1" marL="4572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2pPr>
            <a:lvl3pPr indent="0" lvl="2" marL="9144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3pPr>
            <a:lvl4pPr indent="0" lvl="3" marL="13716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4pPr>
            <a:lvl5pPr indent="0" lvl="4" marL="18288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5pPr>
            <a:lvl6pPr indent="0" lvl="5" marL="22860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6pPr>
            <a:lvl7pPr indent="0" lvl="6" marL="27432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7pPr>
            <a:lvl8pPr indent="0" lvl="7" marL="32004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8pPr>
            <a:lvl9pPr indent="0" lvl="8" marL="36576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9pPr>
          </a:lstStyle>
          <a:p/>
        </p:txBody>
      </p:sp>
      <p:sp>
        <p:nvSpPr>
          <p:cNvPr id="17" name="Shape 17"/>
          <p:cNvSpPr txBox="1"/>
          <p:nvPr>
            <p:ph idx="2" type="body"/>
          </p:nvPr>
        </p:nvSpPr>
        <p:spPr>
          <a:xfrm>
            <a:off x="4219455" y="1200150"/>
            <a:ext cx="3136800" cy="3725700"/>
          </a:xfrm>
          <a:prstGeom prst="rect">
            <a:avLst/>
          </a:prstGeom>
          <a:noFill/>
          <a:ln>
            <a:noFill/>
          </a:ln>
        </p:spPr>
        <p:txBody>
          <a:bodyPr anchorCtr="0" anchor="t" bIns="91425" lIns="91425" rIns="91425" tIns="91425"/>
          <a:lstStyle>
            <a:lvl1pPr indent="114300" lvl="0" marL="0" marR="0" rtl="0" algn="l">
              <a:lnSpc>
                <a:spcPct val="100000"/>
              </a:lnSpc>
              <a:spcBef>
                <a:spcPts val="0"/>
              </a:spcBef>
              <a:spcAft>
                <a:spcPts val="0"/>
              </a:spcAft>
              <a:buClr>
                <a:srgbClr val="677480"/>
              </a:buClr>
              <a:buSzPct val="100000"/>
              <a:buFont typeface="Lato"/>
              <a:buChar char="▷"/>
              <a:defRPr b="0" i="0" sz="1800" u="none" cap="none" strike="noStrike">
                <a:solidFill>
                  <a:srgbClr val="677480"/>
                </a:solidFill>
                <a:latin typeface="Lato"/>
                <a:ea typeface="Lato"/>
                <a:cs typeface="Lato"/>
                <a:sym typeface="Lato"/>
              </a:defRPr>
            </a:lvl1pPr>
            <a:lvl2pPr indent="0" lvl="1" marL="4572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2pPr>
            <a:lvl3pPr indent="0" lvl="2" marL="9144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3pPr>
            <a:lvl4pPr indent="0" lvl="3" marL="13716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4pPr>
            <a:lvl5pPr indent="0" lvl="4" marL="18288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5pPr>
            <a:lvl6pPr indent="0" lvl="5" marL="22860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6pPr>
            <a:lvl7pPr indent="0" lvl="6" marL="27432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7pPr>
            <a:lvl8pPr indent="0" lvl="7" marL="32004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8pPr>
            <a:lvl9pPr indent="0" lvl="8" marL="36576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9pPr>
          </a:lstStyle>
          <a:p/>
        </p:txBody>
      </p:sp>
      <p:sp>
        <p:nvSpPr>
          <p:cNvPr id="18" name="Shape 18"/>
          <p:cNvSpPr/>
          <p:nvPr/>
        </p:nvSpPr>
        <p:spPr>
          <a:xfrm>
            <a:off x="7356365" y="5066325"/>
            <a:ext cx="893700" cy="77100"/>
          </a:xfrm>
          <a:prstGeom prst="rect">
            <a:avLst/>
          </a:prstGeom>
          <a:solidFill>
            <a:srgbClr val="FF9715"/>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9" name="Shape 19"/>
          <p:cNvSpPr/>
          <p:nvPr/>
        </p:nvSpPr>
        <p:spPr>
          <a:xfrm>
            <a:off x="8250310" y="5066325"/>
            <a:ext cx="893700" cy="77100"/>
          </a:xfrm>
          <a:prstGeom prst="rect">
            <a:avLst/>
          </a:prstGeom>
          <a:solidFill>
            <a:srgbClr val="F20253"/>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0" name="Shape 20"/>
          <p:cNvSpPr/>
          <p:nvPr/>
        </p:nvSpPr>
        <p:spPr>
          <a:xfrm>
            <a:off x="0" y="5066325"/>
            <a:ext cx="893700" cy="77100"/>
          </a:xfrm>
          <a:prstGeom prst="rect">
            <a:avLst/>
          </a:prstGeom>
          <a:solidFill>
            <a:srgbClr val="7ECEFD"/>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1" name="Shape 21"/>
          <p:cNvSpPr/>
          <p:nvPr/>
        </p:nvSpPr>
        <p:spPr>
          <a:xfrm>
            <a:off x="893708" y="5066325"/>
            <a:ext cx="6462600" cy="77100"/>
          </a:xfrm>
          <a:prstGeom prst="rect">
            <a:avLst/>
          </a:prstGeom>
          <a:solidFill>
            <a:srgbClr val="2185C5"/>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2" name="Shape 22"/>
        <p:cNvGrpSpPr/>
        <p:nvPr/>
      </p:nvGrpSpPr>
      <p:grpSpPr>
        <a:xfrm>
          <a:off x="0" y="0"/>
          <a:ext cx="0" cy="0"/>
          <a:chOff x="0" y="0"/>
          <a:chExt cx="0" cy="0"/>
        </a:xfrm>
      </p:grpSpPr>
      <p:sp>
        <p:nvSpPr>
          <p:cNvPr id="23" name="Shape 23"/>
          <p:cNvSpPr/>
          <p:nvPr/>
        </p:nvSpPr>
        <p:spPr>
          <a:xfrm>
            <a:off x="7356365" y="5066325"/>
            <a:ext cx="893700" cy="77100"/>
          </a:xfrm>
          <a:prstGeom prst="rect">
            <a:avLst/>
          </a:prstGeom>
          <a:solidFill>
            <a:srgbClr val="FF9715"/>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4" name="Shape 24"/>
          <p:cNvSpPr/>
          <p:nvPr/>
        </p:nvSpPr>
        <p:spPr>
          <a:xfrm>
            <a:off x="8250310" y="5066325"/>
            <a:ext cx="893700" cy="77100"/>
          </a:xfrm>
          <a:prstGeom prst="rect">
            <a:avLst/>
          </a:prstGeom>
          <a:solidFill>
            <a:srgbClr val="F20253"/>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5" name="Shape 25"/>
          <p:cNvSpPr/>
          <p:nvPr/>
        </p:nvSpPr>
        <p:spPr>
          <a:xfrm>
            <a:off x="0" y="5066325"/>
            <a:ext cx="893700" cy="77100"/>
          </a:xfrm>
          <a:prstGeom prst="rect">
            <a:avLst/>
          </a:prstGeom>
          <a:solidFill>
            <a:srgbClr val="7ECEFD"/>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6" name="Shape 26"/>
          <p:cNvSpPr/>
          <p:nvPr/>
        </p:nvSpPr>
        <p:spPr>
          <a:xfrm>
            <a:off x="893708" y="5066325"/>
            <a:ext cx="6462600" cy="77100"/>
          </a:xfrm>
          <a:prstGeom prst="rect">
            <a:avLst/>
          </a:prstGeom>
          <a:solidFill>
            <a:srgbClr val="2185C5"/>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ubtitle">
    <p:spTree>
      <p:nvGrpSpPr>
        <p:cNvPr id="27" name="Shape 27"/>
        <p:cNvGrpSpPr/>
        <p:nvPr/>
      </p:nvGrpSpPr>
      <p:grpSpPr>
        <a:xfrm>
          <a:off x="0" y="0"/>
          <a:ext cx="0" cy="0"/>
          <a:chOff x="0" y="0"/>
          <a:chExt cx="0" cy="0"/>
        </a:xfrm>
      </p:grpSpPr>
      <p:sp>
        <p:nvSpPr>
          <p:cNvPr id="28" name="Shape 28"/>
          <p:cNvSpPr/>
          <p:nvPr/>
        </p:nvSpPr>
        <p:spPr>
          <a:xfrm>
            <a:off x="0" y="0"/>
            <a:ext cx="9144000" cy="3993000"/>
          </a:xfrm>
          <a:prstGeom prst="rect">
            <a:avLst/>
          </a:prstGeom>
          <a:solidFill>
            <a:srgbClr val="2185C5"/>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 name="Shape 29"/>
          <p:cNvSpPr txBox="1"/>
          <p:nvPr>
            <p:ph type="ctrTitle"/>
          </p:nvPr>
        </p:nvSpPr>
        <p:spPr>
          <a:xfrm>
            <a:off x="685800" y="1583342"/>
            <a:ext cx="7772400" cy="115980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rgbClr val="FFFFFF"/>
              </a:buClr>
              <a:buFont typeface="Raleway"/>
              <a:buNone/>
              <a:defRPr b="0" i="0" sz="4800" u="none" cap="none" strike="noStrike">
                <a:solidFill>
                  <a:srgbClr val="FFFFFF"/>
                </a:solidFill>
                <a:latin typeface="Raleway"/>
                <a:ea typeface="Raleway"/>
                <a:cs typeface="Raleway"/>
                <a:sym typeface="Raleway"/>
              </a:defRPr>
            </a:lvl1pPr>
            <a:lvl2pPr indent="0" lvl="1" rtl="0" algn="ctr">
              <a:spcBef>
                <a:spcPts val="0"/>
              </a:spcBef>
              <a:buClr>
                <a:srgbClr val="FFFFFF"/>
              </a:buClr>
              <a:buFont typeface="Raleway"/>
              <a:buNone/>
              <a:defRPr sz="4800">
                <a:solidFill>
                  <a:srgbClr val="FFFFFF"/>
                </a:solidFill>
                <a:latin typeface="Raleway"/>
                <a:ea typeface="Raleway"/>
                <a:cs typeface="Raleway"/>
                <a:sym typeface="Raleway"/>
              </a:defRPr>
            </a:lvl2pPr>
            <a:lvl3pPr indent="0" lvl="2" rtl="0" algn="ctr">
              <a:spcBef>
                <a:spcPts val="0"/>
              </a:spcBef>
              <a:buClr>
                <a:srgbClr val="FFFFFF"/>
              </a:buClr>
              <a:buFont typeface="Raleway"/>
              <a:buNone/>
              <a:defRPr sz="4800">
                <a:solidFill>
                  <a:srgbClr val="FFFFFF"/>
                </a:solidFill>
                <a:latin typeface="Raleway"/>
                <a:ea typeface="Raleway"/>
                <a:cs typeface="Raleway"/>
                <a:sym typeface="Raleway"/>
              </a:defRPr>
            </a:lvl3pPr>
            <a:lvl4pPr indent="0" lvl="3" rtl="0" algn="ctr">
              <a:spcBef>
                <a:spcPts val="0"/>
              </a:spcBef>
              <a:buClr>
                <a:srgbClr val="FFFFFF"/>
              </a:buClr>
              <a:buFont typeface="Raleway"/>
              <a:buNone/>
              <a:defRPr sz="4800">
                <a:solidFill>
                  <a:srgbClr val="FFFFFF"/>
                </a:solidFill>
                <a:latin typeface="Raleway"/>
                <a:ea typeface="Raleway"/>
                <a:cs typeface="Raleway"/>
                <a:sym typeface="Raleway"/>
              </a:defRPr>
            </a:lvl4pPr>
            <a:lvl5pPr indent="0" lvl="4" rtl="0" algn="ctr">
              <a:spcBef>
                <a:spcPts val="0"/>
              </a:spcBef>
              <a:buClr>
                <a:srgbClr val="FFFFFF"/>
              </a:buClr>
              <a:buFont typeface="Raleway"/>
              <a:buNone/>
              <a:defRPr sz="4800">
                <a:solidFill>
                  <a:srgbClr val="FFFFFF"/>
                </a:solidFill>
                <a:latin typeface="Raleway"/>
                <a:ea typeface="Raleway"/>
                <a:cs typeface="Raleway"/>
                <a:sym typeface="Raleway"/>
              </a:defRPr>
            </a:lvl5pPr>
            <a:lvl6pPr indent="0" lvl="5" rtl="0" algn="ctr">
              <a:spcBef>
                <a:spcPts val="0"/>
              </a:spcBef>
              <a:buClr>
                <a:srgbClr val="FFFFFF"/>
              </a:buClr>
              <a:buFont typeface="Raleway"/>
              <a:buNone/>
              <a:defRPr sz="4800">
                <a:solidFill>
                  <a:srgbClr val="FFFFFF"/>
                </a:solidFill>
                <a:latin typeface="Raleway"/>
                <a:ea typeface="Raleway"/>
                <a:cs typeface="Raleway"/>
                <a:sym typeface="Raleway"/>
              </a:defRPr>
            </a:lvl6pPr>
            <a:lvl7pPr indent="0" lvl="6" rtl="0" algn="ctr">
              <a:spcBef>
                <a:spcPts val="0"/>
              </a:spcBef>
              <a:buClr>
                <a:srgbClr val="FFFFFF"/>
              </a:buClr>
              <a:buFont typeface="Raleway"/>
              <a:buNone/>
              <a:defRPr sz="4800">
                <a:solidFill>
                  <a:srgbClr val="FFFFFF"/>
                </a:solidFill>
                <a:latin typeface="Raleway"/>
                <a:ea typeface="Raleway"/>
                <a:cs typeface="Raleway"/>
                <a:sym typeface="Raleway"/>
              </a:defRPr>
            </a:lvl7pPr>
            <a:lvl8pPr indent="0" lvl="7" rtl="0" algn="ctr">
              <a:spcBef>
                <a:spcPts val="0"/>
              </a:spcBef>
              <a:buClr>
                <a:srgbClr val="FFFFFF"/>
              </a:buClr>
              <a:buFont typeface="Raleway"/>
              <a:buNone/>
              <a:defRPr sz="4800">
                <a:solidFill>
                  <a:srgbClr val="FFFFFF"/>
                </a:solidFill>
                <a:latin typeface="Raleway"/>
                <a:ea typeface="Raleway"/>
                <a:cs typeface="Raleway"/>
                <a:sym typeface="Raleway"/>
              </a:defRPr>
            </a:lvl8pPr>
            <a:lvl9pPr indent="0" lvl="8" rtl="0" algn="ctr">
              <a:spcBef>
                <a:spcPts val="0"/>
              </a:spcBef>
              <a:buClr>
                <a:srgbClr val="FFFFFF"/>
              </a:buClr>
              <a:buFont typeface="Raleway"/>
              <a:buNone/>
              <a:defRPr sz="4800">
                <a:solidFill>
                  <a:srgbClr val="FFFFFF"/>
                </a:solidFill>
                <a:latin typeface="Raleway"/>
                <a:ea typeface="Raleway"/>
                <a:cs typeface="Raleway"/>
                <a:sym typeface="Raleway"/>
              </a:defRPr>
            </a:lvl9pPr>
          </a:lstStyle>
          <a:p/>
        </p:txBody>
      </p:sp>
      <p:sp>
        <p:nvSpPr>
          <p:cNvPr id="30" name="Shape 30"/>
          <p:cNvSpPr txBox="1"/>
          <p:nvPr>
            <p:ph idx="1" type="subTitle"/>
          </p:nvPr>
        </p:nvSpPr>
        <p:spPr>
          <a:xfrm>
            <a:off x="685800" y="2840052"/>
            <a:ext cx="7772400" cy="784800"/>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rgbClr val="FFFFFF"/>
              </a:buClr>
              <a:buFont typeface="Lato"/>
              <a:buNone/>
              <a:defRPr b="1" i="0" sz="2400" u="none" cap="none" strike="noStrike">
                <a:solidFill>
                  <a:srgbClr val="FFFFFF"/>
                </a:solidFill>
                <a:latin typeface="Lato"/>
                <a:ea typeface="Lato"/>
                <a:cs typeface="Lato"/>
                <a:sym typeface="Lato"/>
              </a:defRPr>
            </a:lvl1pPr>
            <a:lvl2pPr indent="0" lvl="1" marL="457200" marR="0" rtl="0" algn="ctr">
              <a:lnSpc>
                <a:spcPct val="100000"/>
              </a:lnSpc>
              <a:spcBef>
                <a:spcPts val="0"/>
              </a:spcBef>
              <a:spcAft>
                <a:spcPts val="0"/>
              </a:spcAft>
              <a:buClr>
                <a:srgbClr val="FFFFFF"/>
              </a:buClr>
              <a:buFont typeface="Lato"/>
              <a:buNone/>
              <a:defRPr b="1" i="0" sz="2400" u="none" cap="none" strike="noStrike">
                <a:solidFill>
                  <a:srgbClr val="FFFFFF"/>
                </a:solidFill>
                <a:latin typeface="Lato"/>
                <a:ea typeface="Lato"/>
                <a:cs typeface="Lato"/>
                <a:sym typeface="Lato"/>
              </a:defRPr>
            </a:lvl2pPr>
            <a:lvl3pPr indent="0" lvl="2" marL="914400" marR="0" rtl="0" algn="ctr">
              <a:lnSpc>
                <a:spcPct val="100000"/>
              </a:lnSpc>
              <a:spcBef>
                <a:spcPts val="0"/>
              </a:spcBef>
              <a:spcAft>
                <a:spcPts val="0"/>
              </a:spcAft>
              <a:buClr>
                <a:srgbClr val="FFFFFF"/>
              </a:buClr>
              <a:buFont typeface="Lato"/>
              <a:buNone/>
              <a:defRPr b="1" i="0" sz="2400" u="none" cap="none" strike="noStrike">
                <a:solidFill>
                  <a:srgbClr val="FFFFFF"/>
                </a:solidFill>
                <a:latin typeface="Lato"/>
                <a:ea typeface="Lato"/>
                <a:cs typeface="Lato"/>
                <a:sym typeface="Lato"/>
              </a:defRPr>
            </a:lvl3pPr>
            <a:lvl4pPr indent="0" lvl="3" marL="1371600" marR="0" rtl="0" algn="ctr">
              <a:lnSpc>
                <a:spcPct val="100000"/>
              </a:lnSpc>
              <a:spcBef>
                <a:spcPts val="0"/>
              </a:spcBef>
              <a:spcAft>
                <a:spcPts val="0"/>
              </a:spcAft>
              <a:buClr>
                <a:srgbClr val="FFFFFF"/>
              </a:buClr>
              <a:buFont typeface="Lato"/>
              <a:buNone/>
              <a:defRPr b="1" i="0" sz="2400" u="none" cap="none" strike="noStrike">
                <a:solidFill>
                  <a:srgbClr val="FFFFFF"/>
                </a:solidFill>
                <a:latin typeface="Lato"/>
                <a:ea typeface="Lato"/>
                <a:cs typeface="Lato"/>
                <a:sym typeface="Lato"/>
              </a:defRPr>
            </a:lvl4pPr>
            <a:lvl5pPr indent="0" lvl="4" marL="1828800" marR="0" rtl="0" algn="ctr">
              <a:lnSpc>
                <a:spcPct val="100000"/>
              </a:lnSpc>
              <a:spcBef>
                <a:spcPts val="0"/>
              </a:spcBef>
              <a:spcAft>
                <a:spcPts val="0"/>
              </a:spcAft>
              <a:buClr>
                <a:srgbClr val="FFFFFF"/>
              </a:buClr>
              <a:buFont typeface="Lato"/>
              <a:buNone/>
              <a:defRPr b="1" i="0" sz="2400" u="none" cap="none" strike="noStrike">
                <a:solidFill>
                  <a:srgbClr val="FFFFFF"/>
                </a:solidFill>
                <a:latin typeface="Lato"/>
                <a:ea typeface="Lato"/>
                <a:cs typeface="Lato"/>
                <a:sym typeface="Lato"/>
              </a:defRPr>
            </a:lvl5pPr>
            <a:lvl6pPr indent="0" lvl="5" marL="2286000" marR="0" rtl="0" algn="ctr">
              <a:lnSpc>
                <a:spcPct val="100000"/>
              </a:lnSpc>
              <a:spcBef>
                <a:spcPts val="0"/>
              </a:spcBef>
              <a:spcAft>
                <a:spcPts val="0"/>
              </a:spcAft>
              <a:buClr>
                <a:srgbClr val="FFFFFF"/>
              </a:buClr>
              <a:buFont typeface="Lato"/>
              <a:buNone/>
              <a:defRPr b="1" i="0" sz="2400" u="none" cap="none" strike="noStrike">
                <a:solidFill>
                  <a:srgbClr val="FFFFFF"/>
                </a:solidFill>
                <a:latin typeface="Lato"/>
                <a:ea typeface="Lato"/>
                <a:cs typeface="Lato"/>
                <a:sym typeface="Lato"/>
              </a:defRPr>
            </a:lvl6pPr>
            <a:lvl7pPr indent="0" lvl="6" marL="2743200" marR="0" rtl="0" algn="ctr">
              <a:lnSpc>
                <a:spcPct val="100000"/>
              </a:lnSpc>
              <a:spcBef>
                <a:spcPts val="0"/>
              </a:spcBef>
              <a:spcAft>
                <a:spcPts val="0"/>
              </a:spcAft>
              <a:buClr>
                <a:srgbClr val="FFFFFF"/>
              </a:buClr>
              <a:buFont typeface="Lato"/>
              <a:buNone/>
              <a:defRPr b="1" i="0" sz="2400" u="none" cap="none" strike="noStrike">
                <a:solidFill>
                  <a:srgbClr val="FFFFFF"/>
                </a:solidFill>
                <a:latin typeface="Lato"/>
                <a:ea typeface="Lato"/>
                <a:cs typeface="Lato"/>
                <a:sym typeface="Lato"/>
              </a:defRPr>
            </a:lvl7pPr>
            <a:lvl8pPr indent="0" lvl="7" marL="3200400" marR="0" rtl="0" algn="ctr">
              <a:lnSpc>
                <a:spcPct val="100000"/>
              </a:lnSpc>
              <a:spcBef>
                <a:spcPts val="0"/>
              </a:spcBef>
              <a:spcAft>
                <a:spcPts val="0"/>
              </a:spcAft>
              <a:buClr>
                <a:srgbClr val="FFFFFF"/>
              </a:buClr>
              <a:buFont typeface="Lato"/>
              <a:buNone/>
              <a:defRPr b="1" i="0" sz="2400" u="none" cap="none" strike="noStrike">
                <a:solidFill>
                  <a:srgbClr val="FFFFFF"/>
                </a:solidFill>
                <a:latin typeface="Lato"/>
                <a:ea typeface="Lato"/>
                <a:cs typeface="Lato"/>
                <a:sym typeface="Lato"/>
              </a:defRPr>
            </a:lvl8pPr>
            <a:lvl9pPr indent="0" lvl="8" marL="3657600" marR="0" rtl="0" algn="ctr">
              <a:lnSpc>
                <a:spcPct val="100000"/>
              </a:lnSpc>
              <a:spcBef>
                <a:spcPts val="0"/>
              </a:spcBef>
              <a:spcAft>
                <a:spcPts val="0"/>
              </a:spcAft>
              <a:buClr>
                <a:srgbClr val="FFFFFF"/>
              </a:buClr>
              <a:buFont typeface="Lato"/>
              <a:buNone/>
              <a:defRPr b="1" i="0" sz="2400" u="none" cap="none" strike="noStrike">
                <a:solidFill>
                  <a:srgbClr val="FFFFFF"/>
                </a:solidFill>
                <a:latin typeface="Lato"/>
                <a:ea typeface="Lato"/>
                <a:cs typeface="Lato"/>
                <a:sym typeface="Lato"/>
              </a:defRPr>
            </a:lvl9pPr>
          </a:lstStyle>
          <a:p/>
        </p:txBody>
      </p:sp>
      <p:sp>
        <p:nvSpPr>
          <p:cNvPr id="31" name="Shape 31"/>
          <p:cNvSpPr/>
          <p:nvPr/>
        </p:nvSpPr>
        <p:spPr>
          <a:xfrm>
            <a:off x="3047702" y="3992850"/>
            <a:ext cx="3047699" cy="77100"/>
          </a:xfrm>
          <a:prstGeom prst="rect">
            <a:avLst/>
          </a:prstGeom>
          <a:solidFill>
            <a:srgbClr val="FF9715"/>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2" name="Shape 32"/>
          <p:cNvSpPr/>
          <p:nvPr/>
        </p:nvSpPr>
        <p:spPr>
          <a:xfrm>
            <a:off x="6096269" y="3992850"/>
            <a:ext cx="3047699" cy="77100"/>
          </a:xfrm>
          <a:prstGeom prst="rect">
            <a:avLst/>
          </a:prstGeom>
          <a:solidFill>
            <a:srgbClr val="F20253"/>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3" name="Shape 33"/>
          <p:cNvSpPr/>
          <p:nvPr/>
        </p:nvSpPr>
        <p:spPr>
          <a:xfrm>
            <a:off x="1" y="3992850"/>
            <a:ext cx="3047700" cy="77100"/>
          </a:xfrm>
          <a:prstGeom prst="rect">
            <a:avLst/>
          </a:prstGeom>
          <a:solidFill>
            <a:srgbClr val="7ECEFD"/>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p:spTree>
      <p:nvGrpSpPr>
        <p:cNvPr id="34" name="Shape 34"/>
        <p:cNvGrpSpPr/>
        <p:nvPr/>
      </p:nvGrpSpPr>
      <p:grpSpPr>
        <a:xfrm>
          <a:off x="0" y="0"/>
          <a:ext cx="0" cy="0"/>
          <a:chOff x="0" y="0"/>
          <a:chExt cx="0" cy="0"/>
        </a:xfrm>
      </p:grpSpPr>
      <p:sp>
        <p:nvSpPr>
          <p:cNvPr id="35" name="Shape 35"/>
          <p:cNvSpPr txBox="1"/>
          <p:nvPr>
            <p:ph idx="1" type="body"/>
          </p:nvPr>
        </p:nvSpPr>
        <p:spPr>
          <a:xfrm>
            <a:off x="1710425" y="2161800"/>
            <a:ext cx="5723700" cy="819900"/>
          </a:xfrm>
          <a:prstGeom prst="rect">
            <a:avLst/>
          </a:prstGeom>
          <a:noFill/>
          <a:ln>
            <a:noFill/>
          </a:ln>
        </p:spPr>
        <p:txBody>
          <a:bodyPr anchorCtr="0" anchor="t" bIns="91425" lIns="91425" rIns="91425" tIns="91425"/>
          <a:lstStyle>
            <a:lvl1pPr indent="190500" lvl="0" marL="0" marR="0" rtl="0" algn="ctr">
              <a:lnSpc>
                <a:spcPct val="100000"/>
              </a:lnSpc>
              <a:spcBef>
                <a:spcPts val="0"/>
              </a:spcBef>
              <a:spcAft>
                <a:spcPts val="0"/>
              </a:spcAft>
              <a:buClr>
                <a:srgbClr val="677480"/>
              </a:buClr>
              <a:buSzPct val="100000"/>
              <a:buFont typeface="Lato"/>
              <a:buChar char="▷"/>
              <a:defRPr b="0" i="1" sz="3000" u="none" cap="none" strike="noStrike">
                <a:solidFill>
                  <a:srgbClr val="677480"/>
                </a:solidFill>
                <a:latin typeface="Lato"/>
                <a:ea typeface="Lato"/>
                <a:cs typeface="Lato"/>
                <a:sym typeface="Lato"/>
              </a:defRPr>
            </a:lvl1pPr>
            <a:lvl2pPr indent="0" lvl="1" marL="457200" marR="0" rtl="0" algn="ctr">
              <a:lnSpc>
                <a:spcPct val="100000"/>
              </a:lnSpc>
              <a:spcBef>
                <a:spcPts val="0"/>
              </a:spcBef>
              <a:spcAft>
                <a:spcPts val="0"/>
              </a:spcAft>
              <a:buClr>
                <a:srgbClr val="677480"/>
              </a:buClr>
              <a:buFont typeface="Lato"/>
              <a:buNone/>
              <a:defRPr b="0" i="1" sz="2400" u="none" cap="none" strike="noStrike">
                <a:solidFill>
                  <a:srgbClr val="677480"/>
                </a:solidFill>
                <a:latin typeface="Lato"/>
                <a:ea typeface="Lato"/>
                <a:cs typeface="Lato"/>
                <a:sym typeface="Lato"/>
              </a:defRPr>
            </a:lvl2pPr>
            <a:lvl3pPr indent="0" lvl="2" marL="914400" marR="0" rtl="0" algn="ctr">
              <a:lnSpc>
                <a:spcPct val="100000"/>
              </a:lnSpc>
              <a:spcBef>
                <a:spcPts val="0"/>
              </a:spcBef>
              <a:spcAft>
                <a:spcPts val="0"/>
              </a:spcAft>
              <a:buClr>
                <a:srgbClr val="677480"/>
              </a:buClr>
              <a:buFont typeface="Lato"/>
              <a:buNone/>
              <a:defRPr b="0" i="1" sz="2400" u="none" cap="none" strike="noStrike">
                <a:solidFill>
                  <a:srgbClr val="677480"/>
                </a:solidFill>
                <a:latin typeface="Lato"/>
                <a:ea typeface="Lato"/>
                <a:cs typeface="Lato"/>
                <a:sym typeface="Lato"/>
              </a:defRPr>
            </a:lvl3pPr>
            <a:lvl4pPr indent="0" lvl="3" marL="1371600" marR="0" rtl="0" algn="ctr">
              <a:lnSpc>
                <a:spcPct val="100000"/>
              </a:lnSpc>
              <a:spcBef>
                <a:spcPts val="0"/>
              </a:spcBef>
              <a:spcAft>
                <a:spcPts val="0"/>
              </a:spcAft>
              <a:buClr>
                <a:srgbClr val="677480"/>
              </a:buClr>
              <a:buFont typeface="Lato"/>
              <a:buNone/>
              <a:defRPr b="0" i="1" sz="1800" u="none" cap="none" strike="noStrike">
                <a:solidFill>
                  <a:srgbClr val="677480"/>
                </a:solidFill>
                <a:latin typeface="Lato"/>
                <a:ea typeface="Lato"/>
                <a:cs typeface="Lato"/>
                <a:sym typeface="Lato"/>
              </a:defRPr>
            </a:lvl4pPr>
            <a:lvl5pPr indent="0" lvl="4" marL="1828800" marR="0" rtl="0" algn="ctr">
              <a:lnSpc>
                <a:spcPct val="100000"/>
              </a:lnSpc>
              <a:spcBef>
                <a:spcPts val="0"/>
              </a:spcBef>
              <a:spcAft>
                <a:spcPts val="0"/>
              </a:spcAft>
              <a:buClr>
                <a:srgbClr val="677480"/>
              </a:buClr>
              <a:buFont typeface="Lato"/>
              <a:buNone/>
              <a:defRPr b="0" i="1" sz="1800" u="none" cap="none" strike="noStrike">
                <a:solidFill>
                  <a:srgbClr val="677480"/>
                </a:solidFill>
                <a:latin typeface="Lato"/>
                <a:ea typeface="Lato"/>
                <a:cs typeface="Lato"/>
                <a:sym typeface="Lato"/>
              </a:defRPr>
            </a:lvl5pPr>
            <a:lvl6pPr indent="0" lvl="5" marL="2286000" marR="0" rtl="0" algn="ctr">
              <a:lnSpc>
                <a:spcPct val="100000"/>
              </a:lnSpc>
              <a:spcBef>
                <a:spcPts val="0"/>
              </a:spcBef>
              <a:spcAft>
                <a:spcPts val="0"/>
              </a:spcAft>
              <a:buClr>
                <a:srgbClr val="677480"/>
              </a:buClr>
              <a:buFont typeface="Lato"/>
              <a:buNone/>
              <a:defRPr b="0" i="1" sz="1800" u="none" cap="none" strike="noStrike">
                <a:solidFill>
                  <a:srgbClr val="677480"/>
                </a:solidFill>
                <a:latin typeface="Lato"/>
                <a:ea typeface="Lato"/>
                <a:cs typeface="Lato"/>
                <a:sym typeface="Lato"/>
              </a:defRPr>
            </a:lvl6pPr>
            <a:lvl7pPr indent="0" lvl="6" marL="2743200" marR="0" rtl="0" algn="ctr">
              <a:lnSpc>
                <a:spcPct val="100000"/>
              </a:lnSpc>
              <a:spcBef>
                <a:spcPts val="0"/>
              </a:spcBef>
              <a:spcAft>
                <a:spcPts val="0"/>
              </a:spcAft>
              <a:buClr>
                <a:srgbClr val="677480"/>
              </a:buClr>
              <a:buFont typeface="Lato"/>
              <a:buNone/>
              <a:defRPr b="0" i="1" sz="1800" u="none" cap="none" strike="noStrike">
                <a:solidFill>
                  <a:srgbClr val="677480"/>
                </a:solidFill>
                <a:latin typeface="Lato"/>
                <a:ea typeface="Lato"/>
                <a:cs typeface="Lato"/>
                <a:sym typeface="Lato"/>
              </a:defRPr>
            </a:lvl7pPr>
            <a:lvl8pPr indent="0" lvl="7" marL="3200400" marR="0" rtl="0" algn="ctr">
              <a:lnSpc>
                <a:spcPct val="100000"/>
              </a:lnSpc>
              <a:spcBef>
                <a:spcPts val="0"/>
              </a:spcBef>
              <a:spcAft>
                <a:spcPts val="0"/>
              </a:spcAft>
              <a:buClr>
                <a:srgbClr val="677480"/>
              </a:buClr>
              <a:buFont typeface="Lato"/>
              <a:buNone/>
              <a:defRPr b="0" i="1" sz="1800" u="none" cap="none" strike="noStrike">
                <a:solidFill>
                  <a:srgbClr val="677480"/>
                </a:solidFill>
                <a:latin typeface="Lato"/>
                <a:ea typeface="Lato"/>
                <a:cs typeface="Lato"/>
                <a:sym typeface="Lato"/>
              </a:defRPr>
            </a:lvl8pPr>
            <a:lvl9pPr indent="0" lvl="8" marL="3657600" marR="0" rtl="0" algn="ctr">
              <a:lnSpc>
                <a:spcPct val="100000"/>
              </a:lnSpc>
              <a:spcBef>
                <a:spcPts val="0"/>
              </a:spcBef>
              <a:spcAft>
                <a:spcPts val="0"/>
              </a:spcAft>
              <a:buClr>
                <a:srgbClr val="677480"/>
              </a:buClr>
              <a:buFont typeface="Lato"/>
              <a:buNone/>
              <a:defRPr b="0" i="1" sz="1800" u="none" cap="none" strike="noStrike">
                <a:solidFill>
                  <a:srgbClr val="677480"/>
                </a:solidFill>
                <a:latin typeface="Lato"/>
                <a:ea typeface="Lato"/>
                <a:cs typeface="Lato"/>
                <a:sym typeface="Lato"/>
              </a:defRPr>
            </a:lvl9pPr>
          </a:lstStyle>
          <a:p/>
        </p:txBody>
      </p:sp>
      <p:sp>
        <p:nvSpPr>
          <p:cNvPr id="36" name="Shape 36"/>
          <p:cNvSpPr txBox="1"/>
          <p:nvPr/>
        </p:nvSpPr>
        <p:spPr>
          <a:xfrm>
            <a:off x="3593400" y="1181418"/>
            <a:ext cx="1957200" cy="6537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97ABBC"/>
              </a:buClr>
              <a:buSzPct val="25000"/>
              <a:buFont typeface="Arial"/>
              <a:buNone/>
            </a:pPr>
            <a:r>
              <a:rPr b="1" i="0" lang="en" sz="9600" u="none" cap="none" strike="noStrike">
                <a:solidFill>
                  <a:srgbClr val="97ABBC"/>
                </a:solidFill>
                <a:latin typeface="Arial"/>
                <a:ea typeface="Arial"/>
                <a:cs typeface="Arial"/>
                <a:sym typeface="Arial"/>
              </a:rPr>
              <a:t>“</a:t>
            </a:r>
          </a:p>
        </p:txBody>
      </p:sp>
      <p:sp>
        <p:nvSpPr>
          <p:cNvPr id="37" name="Shape 37"/>
          <p:cNvSpPr/>
          <p:nvPr/>
        </p:nvSpPr>
        <p:spPr>
          <a:xfrm>
            <a:off x="5723282" y="1599675"/>
            <a:ext cx="1710300" cy="77100"/>
          </a:xfrm>
          <a:prstGeom prst="rect">
            <a:avLst/>
          </a:prstGeom>
          <a:solidFill>
            <a:srgbClr val="FF9715"/>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8" name="Shape 38"/>
          <p:cNvSpPr/>
          <p:nvPr/>
        </p:nvSpPr>
        <p:spPr>
          <a:xfrm>
            <a:off x="7434175" y="1599675"/>
            <a:ext cx="1710300" cy="77100"/>
          </a:xfrm>
          <a:prstGeom prst="rect">
            <a:avLst/>
          </a:prstGeom>
          <a:solidFill>
            <a:srgbClr val="F20253"/>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9" name="Shape 39"/>
          <p:cNvSpPr/>
          <p:nvPr/>
        </p:nvSpPr>
        <p:spPr>
          <a:xfrm>
            <a:off x="0" y="1599675"/>
            <a:ext cx="1710300" cy="77100"/>
          </a:xfrm>
          <a:prstGeom prst="rect">
            <a:avLst/>
          </a:prstGeom>
          <a:solidFill>
            <a:srgbClr val="7ECEFD"/>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0" name="Shape 40"/>
          <p:cNvSpPr/>
          <p:nvPr/>
        </p:nvSpPr>
        <p:spPr>
          <a:xfrm>
            <a:off x="1710424" y="1599675"/>
            <a:ext cx="1710300" cy="77100"/>
          </a:xfrm>
          <a:prstGeom prst="rect">
            <a:avLst/>
          </a:prstGeom>
          <a:solidFill>
            <a:srgbClr val="2185C5"/>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 1 column">
    <p:spTree>
      <p:nvGrpSpPr>
        <p:cNvPr id="41" name="Shape 41"/>
        <p:cNvGrpSpPr/>
        <p:nvPr/>
      </p:nvGrpSpPr>
      <p:grpSpPr>
        <a:xfrm>
          <a:off x="0" y="0"/>
          <a:ext cx="0" cy="0"/>
          <a:chOff x="0" y="0"/>
          <a:chExt cx="0" cy="0"/>
        </a:xfrm>
      </p:grpSpPr>
      <p:sp>
        <p:nvSpPr>
          <p:cNvPr id="42" name="Shape 42"/>
          <p:cNvSpPr txBox="1"/>
          <p:nvPr>
            <p:ph type="title"/>
          </p:nvPr>
        </p:nvSpPr>
        <p:spPr>
          <a:xfrm>
            <a:off x="893700" y="205987"/>
            <a:ext cx="6462600" cy="8574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97ABBC"/>
              </a:buClr>
              <a:buFont typeface="Raleway"/>
              <a:buNone/>
              <a:defRPr b="0" i="0" sz="3600" u="none" cap="none" strike="noStrike">
                <a:solidFill>
                  <a:srgbClr val="97ABBC"/>
                </a:solidFill>
                <a:latin typeface="Raleway"/>
                <a:ea typeface="Raleway"/>
                <a:cs typeface="Raleway"/>
                <a:sym typeface="Raleway"/>
              </a:defRPr>
            </a:lvl1pPr>
            <a:lvl2pPr indent="0" lvl="1">
              <a:spcBef>
                <a:spcPts val="0"/>
              </a:spcBef>
              <a:buClr>
                <a:srgbClr val="97ABBC"/>
              </a:buClr>
              <a:buFont typeface="Raleway"/>
              <a:buNone/>
              <a:defRPr sz="3600">
                <a:solidFill>
                  <a:srgbClr val="97ABBC"/>
                </a:solidFill>
                <a:latin typeface="Raleway"/>
                <a:ea typeface="Raleway"/>
                <a:cs typeface="Raleway"/>
                <a:sym typeface="Raleway"/>
              </a:defRPr>
            </a:lvl2pPr>
            <a:lvl3pPr indent="0" lvl="2">
              <a:spcBef>
                <a:spcPts val="0"/>
              </a:spcBef>
              <a:buClr>
                <a:srgbClr val="97ABBC"/>
              </a:buClr>
              <a:buFont typeface="Raleway"/>
              <a:buNone/>
              <a:defRPr sz="3600">
                <a:solidFill>
                  <a:srgbClr val="97ABBC"/>
                </a:solidFill>
                <a:latin typeface="Raleway"/>
                <a:ea typeface="Raleway"/>
                <a:cs typeface="Raleway"/>
                <a:sym typeface="Raleway"/>
              </a:defRPr>
            </a:lvl3pPr>
            <a:lvl4pPr indent="0" lvl="3">
              <a:spcBef>
                <a:spcPts val="0"/>
              </a:spcBef>
              <a:buClr>
                <a:srgbClr val="97ABBC"/>
              </a:buClr>
              <a:buFont typeface="Raleway"/>
              <a:buNone/>
              <a:defRPr sz="3600">
                <a:solidFill>
                  <a:srgbClr val="97ABBC"/>
                </a:solidFill>
                <a:latin typeface="Raleway"/>
                <a:ea typeface="Raleway"/>
                <a:cs typeface="Raleway"/>
                <a:sym typeface="Raleway"/>
              </a:defRPr>
            </a:lvl4pPr>
            <a:lvl5pPr indent="0" lvl="4">
              <a:spcBef>
                <a:spcPts val="0"/>
              </a:spcBef>
              <a:buClr>
                <a:srgbClr val="97ABBC"/>
              </a:buClr>
              <a:buFont typeface="Raleway"/>
              <a:buNone/>
              <a:defRPr sz="3600">
                <a:solidFill>
                  <a:srgbClr val="97ABBC"/>
                </a:solidFill>
                <a:latin typeface="Raleway"/>
                <a:ea typeface="Raleway"/>
                <a:cs typeface="Raleway"/>
                <a:sym typeface="Raleway"/>
              </a:defRPr>
            </a:lvl5pPr>
            <a:lvl6pPr indent="0" lvl="5">
              <a:spcBef>
                <a:spcPts val="0"/>
              </a:spcBef>
              <a:buClr>
                <a:srgbClr val="97ABBC"/>
              </a:buClr>
              <a:buFont typeface="Raleway"/>
              <a:buNone/>
              <a:defRPr sz="3600">
                <a:solidFill>
                  <a:srgbClr val="97ABBC"/>
                </a:solidFill>
                <a:latin typeface="Raleway"/>
                <a:ea typeface="Raleway"/>
                <a:cs typeface="Raleway"/>
                <a:sym typeface="Raleway"/>
              </a:defRPr>
            </a:lvl6pPr>
            <a:lvl7pPr indent="0" lvl="6">
              <a:spcBef>
                <a:spcPts val="0"/>
              </a:spcBef>
              <a:buClr>
                <a:srgbClr val="97ABBC"/>
              </a:buClr>
              <a:buFont typeface="Raleway"/>
              <a:buNone/>
              <a:defRPr sz="3600">
                <a:solidFill>
                  <a:srgbClr val="97ABBC"/>
                </a:solidFill>
                <a:latin typeface="Raleway"/>
                <a:ea typeface="Raleway"/>
                <a:cs typeface="Raleway"/>
                <a:sym typeface="Raleway"/>
              </a:defRPr>
            </a:lvl7pPr>
            <a:lvl8pPr indent="0" lvl="7">
              <a:spcBef>
                <a:spcPts val="0"/>
              </a:spcBef>
              <a:buClr>
                <a:srgbClr val="97ABBC"/>
              </a:buClr>
              <a:buFont typeface="Raleway"/>
              <a:buNone/>
              <a:defRPr sz="3600">
                <a:solidFill>
                  <a:srgbClr val="97ABBC"/>
                </a:solidFill>
                <a:latin typeface="Raleway"/>
                <a:ea typeface="Raleway"/>
                <a:cs typeface="Raleway"/>
                <a:sym typeface="Raleway"/>
              </a:defRPr>
            </a:lvl8pPr>
            <a:lvl9pPr indent="0" lvl="8">
              <a:spcBef>
                <a:spcPts val="0"/>
              </a:spcBef>
              <a:buClr>
                <a:srgbClr val="97ABBC"/>
              </a:buClr>
              <a:buFont typeface="Raleway"/>
              <a:buNone/>
              <a:defRPr sz="3600">
                <a:solidFill>
                  <a:srgbClr val="97ABBC"/>
                </a:solidFill>
                <a:latin typeface="Raleway"/>
                <a:ea typeface="Raleway"/>
                <a:cs typeface="Raleway"/>
                <a:sym typeface="Raleway"/>
              </a:defRPr>
            </a:lvl9pPr>
          </a:lstStyle>
          <a:p/>
        </p:txBody>
      </p:sp>
      <p:sp>
        <p:nvSpPr>
          <p:cNvPr id="43" name="Shape 43"/>
          <p:cNvSpPr txBox="1"/>
          <p:nvPr>
            <p:ph idx="1" type="body"/>
          </p:nvPr>
        </p:nvSpPr>
        <p:spPr>
          <a:xfrm>
            <a:off x="893700" y="1373587"/>
            <a:ext cx="6462600" cy="3552300"/>
          </a:xfrm>
          <a:prstGeom prst="rect">
            <a:avLst/>
          </a:prstGeom>
          <a:noFill/>
          <a:ln>
            <a:noFill/>
          </a:ln>
        </p:spPr>
        <p:txBody>
          <a:bodyPr anchorCtr="0" anchor="t" bIns="91425" lIns="91425" rIns="91425" tIns="91425"/>
          <a:lstStyle>
            <a:lvl1pPr indent="190500" lvl="0" marL="0" marR="0" rtl="0" algn="l">
              <a:lnSpc>
                <a:spcPct val="100000"/>
              </a:lnSpc>
              <a:spcBef>
                <a:spcPts val="0"/>
              </a:spcBef>
              <a:spcAft>
                <a:spcPts val="0"/>
              </a:spcAft>
              <a:buClr>
                <a:srgbClr val="677480"/>
              </a:buClr>
              <a:buSzPct val="100000"/>
              <a:buFont typeface="Lato"/>
              <a:buChar char="▷"/>
              <a:defRPr b="0" i="0" sz="3000" u="none" cap="none" strike="noStrike">
                <a:solidFill>
                  <a:srgbClr val="677480"/>
                </a:solidFill>
                <a:latin typeface="Lato"/>
                <a:ea typeface="Lato"/>
                <a:cs typeface="Lato"/>
                <a:sym typeface="Lato"/>
              </a:defRPr>
            </a:lvl1pPr>
            <a:lvl2pPr indent="0" lvl="1" marL="457200" marR="0" rtl="0" algn="l">
              <a:lnSpc>
                <a:spcPct val="100000"/>
              </a:lnSpc>
              <a:spcBef>
                <a:spcPts val="0"/>
              </a:spcBef>
              <a:spcAft>
                <a:spcPts val="0"/>
              </a:spcAft>
              <a:buClr>
                <a:srgbClr val="677480"/>
              </a:buClr>
              <a:buFont typeface="Lato"/>
              <a:buNone/>
              <a:defRPr b="0" i="0" sz="2400" u="none" cap="none" strike="noStrike">
                <a:solidFill>
                  <a:srgbClr val="677480"/>
                </a:solidFill>
                <a:latin typeface="Lato"/>
                <a:ea typeface="Lato"/>
                <a:cs typeface="Lato"/>
                <a:sym typeface="Lato"/>
              </a:defRPr>
            </a:lvl2pPr>
            <a:lvl3pPr indent="0" lvl="2" marL="914400" marR="0" rtl="0" algn="l">
              <a:lnSpc>
                <a:spcPct val="100000"/>
              </a:lnSpc>
              <a:spcBef>
                <a:spcPts val="0"/>
              </a:spcBef>
              <a:spcAft>
                <a:spcPts val="0"/>
              </a:spcAft>
              <a:buClr>
                <a:srgbClr val="677480"/>
              </a:buClr>
              <a:buFont typeface="Lato"/>
              <a:buNone/>
              <a:defRPr b="0" i="0" sz="2400" u="none" cap="none" strike="noStrike">
                <a:solidFill>
                  <a:srgbClr val="677480"/>
                </a:solidFill>
                <a:latin typeface="Lato"/>
                <a:ea typeface="Lato"/>
                <a:cs typeface="Lato"/>
                <a:sym typeface="Lato"/>
              </a:defRPr>
            </a:lvl3pPr>
            <a:lvl4pPr indent="0" lvl="3" marL="13716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4pPr>
            <a:lvl5pPr indent="0" lvl="4" marL="18288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5pPr>
            <a:lvl6pPr indent="0" lvl="5" marL="22860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6pPr>
            <a:lvl7pPr indent="0" lvl="6" marL="27432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7pPr>
            <a:lvl8pPr indent="0" lvl="7" marL="32004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8pPr>
            <a:lvl9pPr indent="0" lvl="8" marL="36576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9pPr>
          </a:lstStyle>
          <a:p/>
        </p:txBody>
      </p:sp>
      <p:sp>
        <p:nvSpPr>
          <p:cNvPr id="44" name="Shape 44"/>
          <p:cNvSpPr/>
          <p:nvPr/>
        </p:nvSpPr>
        <p:spPr>
          <a:xfrm>
            <a:off x="7356365" y="5066325"/>
            <a:ext cx="893700" cy="77100"/>
          </a:xfrm>
          <a:prstGeom prst="rect">
            <a:avLst/>
          </a:prstGeom>
          <a:solidFill>
            <a:srgbClr val="FF9715"/>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5" name="Shape 45"/>
          <p:cNvSpPr/>
          <p:nvPr/>
        </p:nvSpPr>
        <p:spPr>
          <a:xfrm>
            <a:off x="8250310" y="5066325"/>
            <a:ext cx="893700" cy="77100"/>
          </a:xfrm>
          <a:prstGeom prst="rect">
            <a:avLst/>
          </a:prstGeom>
          <a:solidFill>
            <a:srgbClr val="F20253"/>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6" name="Shape 46"/>
          <p:cNvSpPr/>
          <p:nvPr/>
        </p:nvSpPr>
        <p:spPr>
          <a:xfrm>
            <a:off x="0" y="5066325"/>
            <a:ext cx="893700" cy="77100"/>
          </a:xfrm>
          <a:prstGeom prst="rect">
            <a:avLst/>
          </a:prstGeom>
          <a:solidFill>
            <a:srgbClr val="7ECEFD"/>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7" name="Shape 47"/>
          <p:cNvSpPr/>
          <p:nvPr/>
        </p:nvSpPr>
        <p:spPr>
          <a:xfrm>
            <a:off x="893708" y="5066325"/>
            <a:ext cx="6462600" cy="77100"/>
          </a:xfrm>
          <a:prstGeom prst="rect">
            <a:avLst/>
          </a:prstGeom>
          <a:solidFill>
            <a:srgbClr val="2185C5"/>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color background">
    <p:bg>
      <p:bgPr>
        <a:solidFill>
          <a:srgbClr val="2185C5"/>
        </a:solidFill>
      </p:bgPr>
    </p:bg>
    <p:spTree>
      <p:nvGrpSpPr>
        <p:cNvPr id="48" name="Shape 48"/>
        <p:cNvGrpSpPr/>
        <p:nvPr/>
      </p:nvGrpSpPr>
      <p:grpSpPr>
        <a:xfrm>
          <a:off x="0" y="0"/>
          <a:ext cx="0" cy="0"/>
          <a:chOff x="0" y="0"/>
          <a:chExt cx="0" cy="0"/>
        </a:xfrm>
      </p:grpSpPr>
      <p:sp>
        <p:nvSpPr>
          <p:cNvPr id="49" name="Shape 49"/>
          <p:cNvSpPr/>
          <p:nvPr/>
        </p:nvSpPr>
        <p:spPr>
          <a:xfrm>
            <a:off x="7356365" y="5066325"/>
            <a:ext cx="893700" cy="77100"/>
          </a:xfrm>
          <a:prstGeom prst="rect">
            <a:avLst/>
          </a:prstGeom>
          <a:solidFill>
            <a:srgbClr val="FF9715"/>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0" name="Shape 50"/>
          <p:cNvSpPr/>
          <p:nvPr/>
        </p:nvSpPr>
        <p:spPr>
          <a:xfrm>
            <a:off x="8250310" y="5066325"/>
            <a:ext cx="893700" cy="77100"/>
          </a:xfrm>
          <a:prstGeom prst="rect">
            <a:avLst/>
          </a:prstGeom>
          <a:solidFill>
            <a:srgbClr val="F20253"/>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1" name="Shape 51"/>
          <p:cNvSpPr/>
          <p:nvPr/>
        </p:nvSpPr>
        <p:spPr>
          <a:xfrm>
            <a:off x="0" y="5066325"/>
            <a:ext cx="893700" cy="77100"/>
          </a:xfrm>
          <a:prstGeom prst="rect">
            <a:avLst/>
          </a:prstGeom>
          <a:solidFill>
            <a:srgbClr val="FFFFFF"/>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2" name="Shape 52"/>
          <p:cNvSpPr/>
          <p:nvPr/>
        </p:nvSpPr>
        <p:spPr>
          <a:xfrm>
            <a:off x="893708" y="5066325"/>
            <a:ext cx="6462600" cy="77100"/>
          </a:xfrm>
          <a:prstGeom prst="rect">
            <a:avLst/>
          </a:prstGeom>
          <a:solidFill>
            <a:srgbClr val="7ECEFD"/>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 3 columns">
    <p:spTree>
      <p:nvGrpSpPr>
        <p:cNvPr id="53" name="Shape 53"/>
        <p:cNvGrpSpPr/>
        <p:nvPr/>
      </p:nvGrpSpPr>
      <p:grpSpPr>
        <a:xfrm>
          <a:off x="0" y="0"/>
          <a:ext cx="0" cy="0"/>
          <a:chOff x="0" y="0"/>
          <a:chExt cx="0" cy="0"/>
        </a:xfrm>
      </p:grpSpPr>
      <p:sp>
        <p:nvSpPr>
          <p:cNvPr id="54" name="Shape 54"/>
          <p:cNvSpPr txBox="1"/>
          <p:nvPr>
            <p:ph type="title"/>
          </p:nvPr>
        </p:nvSpPr>
        <p:spPr>
          <a:xfrm>
            <a:off x="893700" y="205987"/>
            <a:ext cx="6462600" cy="8574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97ABBC"/>
              </a:buClr>
              <a:buFont typeface="Raleway"/>
              <a:buNone/>
              <a:defRPr b="0" i="0" sz="3600" u="none" cap="none" strike="noStrike">
                <a:solidFill>
                  <a:srgbClr val="97ABBC"/>
                </a:solidFill>
                <a:latin typeface="Raleway"/>
                <a:ea typeface="Raleway"/>
                <a:cs typeface="Raleway"/>
                <a:sym typeface="Raleway"/>
              </a:defRPr>
            </a:lvl1pPr>
            <a:lvl2pPr indent="0" lvl="1" rtl="0">
              <a:spcBef>
                <a:spcPts val="0"/>
              </a:spcBef>
              <a:buClr>
                <a:srgbClr val="97ABBC"/>
              </a:buClr>
              <a:buFont typeface="Raleway"/>
              <a:buNone/>
              <a:defRPr sz="3600">
                <a:solidFill>
                  <a:srgbClr val="97ABBC"/>
                </a:solidFill>
                <a:latin typeface="Raleway"/>
                <a:ea typeface="Raleway"/>
                <a:cs typeface="Raleway"/>
                <a:sym typeface="Raleway"/>
              </a:defRPr>
            </a:lvl2pPr>
            <a:lvl3pPr indent="0" lvl="2" rtl="0">
              <a:spcBef>
                <a:spcPts val="0"/>
              </a:spcBef>
              <a:buClr>
                <a:srgbClr val="97ABBC"/>
              </a:buClr>
              <a:buFont typeface="Raleway"/>
              <a:buNone/>
              <a:defRPr sz="3600">
                <a:solidFill>
                  <a:srgbClr val="97ABBC"/>
                </a:solidFill>
                <a:latin typeface="Raleway"/>
                <a:ea typeface="Raleway"/>
                <a:cs typeface="Raleway"/>
                <a:sym typeface="Raleway"/>
              </a:defRPr>
            </a:lvl3pPr>
            <a:lvl4pPr indent="0" lvl="3" rtl="0">
              <a:spcBef>
                <a:spcPts val="0"/>
              </a:spcBef>
              <a:buClr>
                <a:srgbClr val="97ABBC"/>
              </a:buClr>
              <a:buFont typeface="Raleway"/>
              <a:buNone/>
              <a:defRPr sz="3600">
                <a:solidFill>
                  <a:srgbClr val="97ABBC"/>
                </a:solidFill>
                <a:latin typeface="Raleway"/>
                <a:ea typeface="Raleway"/>
                <a:cs typeface="Raleway"/>
                <a:sym typeface="Raleway"/>
              </a:defRPr>
            </a:lvl4pPr>
            <a:lvl5pPr indent="0" lvl="4" rtl="0">
              <a:spcBef>
                <a:spcPts val="0"/>
              </a:spcBef>
              <a:buClr>
                <a:srgbClr val="97ABBC"/>
              </a:buClr>
              <a:buFont typeface="Raleway"/>
              <a:buNone/>
              <a:defRPr sz="3600">
                <a:solidFill>
                  <a:srgbClr val="97ABBC"/>
                </a:solidFill>
                <a:latin typeface="Raleway"/>
                <a:ea typeface="Raleway"/>
                <a:cs typeface="Raleway"/>
                <a:sym typeface="Raleway"/>
              </a:defRPr>
            </a:lvl5pPr>
            <a:lvl6pPr indent="0" lvl="5" rtl="0">
              <a:spcBef>
                <a:spcPts val="0"/>
              </a:spcBef>
              <a:buClr>
                <a:srgbClr val="97ABBC"/>
              </a:buClr>
              <a:buFont typeface="Raleway"/>
              <a:buNone/>
              <a:defRPr sz="3600">
                <a:solidFill>
                  <a:srgbClr val="97ABBC"/>
                </a:solidFill>
                <a:latin typeface="Raleway"/>
                <a:ea typeface="Raleway"/>
                <a:cs typeface="Raleway"/>
                <a:sym typeface="Raleway"/>
              </a:defRPr>
            </a:lvl6pPr>
            <a:lvl7pPr indent="0" lvl="6" rtl="0">
              <a:spcBef>
                <a:spcPts val="0"/>
              </a:spcBef>
              <a:buClr>
                <a:srgbClr val="97ABBC"/>
              </a:buClr>
              <a:buFont typeface="Raleway"/>
              <a:buNone/>
              <a:defRPr sz="3600">
                <a:solidFill>
                  <a:srgbClr val="97ABBC"/>
                </a:solidFill>
                <a:latin typeface="Raleway"/>
                <a:ea typeface="Raleway"/>
                <a:cs typeface="Raleway"/>
                <a:sym typeface="Raleway"/>
              </a:defRPr>
            </a:lvl7pPr>
            <a:lvl8pPr indent="0" lvl="7" rtl="0">
              <a:spcBef>
                <a:spcPts val="0"/>
              </a:spcBef>
              <a:buClr>
                <a:srgbClr val="97ABBC"/>
              </a:buClr>
              <a:buFont typeface="Raleway"/>
              <a:buNone/>
              <a:defRPr sz="3600">
                <a:solidFill>
                  <a:srgbClr val="97ABBC"/>
                </a:solidFill>
                <a:latin typeface="Raleway"/>
                <a:ea typeface="Raleway"/>
                <a:cs typeface="Raleway"/>
                <a:sym typeface="Raleway"/>
              </a:defRPr>
            </a:lvl8pPr>
            <a:lvl9pPr indent="0" lvl="8" rtl="0">
              <a:spcBef>
                <a:spcPts val="0"/>
              </a:spcBef>
              <a:buClr>
                <a:srgbClr val="97ABBC"/>
              </a:buClr>
              <a:buFont typeface="Raleway"/>
              <a:buNone/>
              <a:defRPr sz="3600">
                <a:solidFill>
                  <a:srgbClr val="97ABBC"/>
                </a:solidFill>
                <a:latin typeface="Raleway"/>
                <a:ea typeface="Raleway"/>
                <a:cs typeface="Raleway"/>
                <a:sym typeface="Raleway"/>
              </a:defRPr>
            </a:lvl9pPr>
          </a:lstStyle>
          <a:p/>
        </p:txBody>
      </p:sp>
      <p:sp>
        <p:nvSpPr>
          <p:cNvPr id="55" name="Shape 55"/>
          <p:cNvSpPr txBox="1"/>
          <p:nvPr>
            <p:ph idx="1" type="body"/>
          </p:nvPr>
        </p:nvSpPr>
        <p:spPr>
          <a:xfrm>
            <a:off x="893700" y="1200150"/>
            <a:ext cx="2371200" cy="3725700"/>
          </a:xfrm>
          <a:prstGeom prst="rect">
            <a:avLst/>
          </a:prstGeom>
          <a:noFill/>
          <a:ln>
            <a:noFill/>
          </a:ln>
        </p:spPr>
        <p:txBody>
          <a:bodyPr anchorCtr="0" anchor="t" bIns="91425" lIns="91425" rIns="91425" tIns="91425"/>
          <a:lstStyle>
            <a:lvl1pPr indent="88900" lvl="0" marL="0" marR="0" rtl="0" algn="l">
              <a:lnSpc>
                <a:spcPct val="100000"/>
              </a:lnSpc>
              <a:spcBef>
                <a:spcPts val="0"/>
              </a:spcBef>
              <a:spcAft>
                <a:spcPts val="0"/>
              </a:spcAft>
              <a:buClr>
                <a:srgbClr val="677480"/>
              </a:buClr>
              <a:buSzPct val="100000"/>
              <a:buFont typeface="Lato"/>
              <a:buChar char="▷"/>
              <a:defRPr b="0" i="0" sz="1400" u="none" cap="none" strike="noStrike">
                <a:solidFill>
                  <a:srgbClr val="677480"/>
                </a:solidFill>
                <a:latin typeface="Lato"/>
                <a:ea typeface="Lato"/>
                <a:cs typeface="Lato"/>
                <a:sym typeface="Lato"/>
              </a:defRPr>
            </a:lvl1pPr>
            <a:lvl2pPr indent="0" lvl="1" marL="4572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2pPr>
            <a:lvl3pPr indent="0" lvl="2" marL="9144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3pPr>
            <a:lvl4pPr indent="0" lvl="3" marL="13716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4pPr>
            <a:lvl5pPr indent="0" lvl="4" marL="18288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5pPr>
            <a:lvl6pPr indent="0" lvl="5" marL="22860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6pPr>
            <a:lvl7pPr indent="0" lvl="6" marL="27432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7pPr>
            <a:lvl8pPr indent="0" lvl="7" marL="32004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8pPr>
            <a:lvl9pPr indent="0" lvl="8" marL="36576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9pPr>
          </a:lstStyle>
          <a:p/>
        </p:txBody>
      </p:sp>
      <p:sp>
        <p:nvSpPr>
          <p:cNvPr id="56" name="Shape 56"/>
          <p:cNvSpPr txBox="1"/>
          <p:nvPr>
            <p:ph idx="2" type="body"/>
          </p:nvPr>
        </p:nvSpPr>
        <p:spPr>
          <a:xfrm>
            <a:off x="3386403" y="1200150"/>
            <a:ext cx="2371200" cy="3725700"/>
          </a:xfrm>
          <a:prstGeom prst="rect">
            <a:avLst/>
          </a:prstGeom>
          <a:noFill/>
          <a:ln>
            <a:noFill/>
          </a:ln>
        </p:spPr>
        <p:txBody>
          <a:bodyPr anchorCtr="0" anchor="t" bIns="91425" lIns="91425" rIns="91425" tIns="91425"/>
          <a:lstStyle>
            <a:lvl1pPr indent="88900" lvl="0" marL="0" marR="0" rtl="0" algn="l">
              <a:lnSpc>
                <a:spcPct val="100000"/>
              </a:lnSpc>
              <a:spcBef>
                <a:spcPts val="0"/>
              </a:spcBef>
              <a:spcAft>
                <a:spcPts val="0"/>
              </a:spcAft>
              <a:buClr>
                <a:srgbClr val="677480"/>
              </a:buClr>
              <a:buSzPct val="100000"/>
              <a:buFont typeface="Lato"/>
              <a:buChar char="▷"/>
              <a:defRPr b="0" i="0" sz="1400" u="none" cap="none" strike="noStrike">
                <a:solidFill>
                  <a:srgbClr val="677480"/>
                </a:solidFill>
                <a:latin typeface="Lato"/>
                <a:ea typeface="Lato"/>
                <a:cs typeface="Lato"/>
                <a:sym typeface="Lato"/>
              </a:defRPr>
            </a:lvl1pPr>
            <a:lvl2pPr indent="0" lvl="1" marL="4572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2pPr>
            <a:lvl3pPr indent="0" lvl="2" marL="9144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3pPr>
            <a:lvl4pPr indent="0" lvl="3" marL="13716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4pPr>
            <a:lvl5pPr indent="0" lvl="4" marL="18288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5pPr>
            <a:lvl6pPr indent="0" lvl="5" marL="22860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6pPr>
            <a:lvl7pPr indent="0" lvl="6" marL="27432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7pPr>
            <a:lvl8pPr indent="0" lvl="7" marL="32004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8pPr>
            <a:lvl9pPr indent="0" lvl="8" marL="36576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9pPr>
          </a:lstStyle>
          <a:p/>
        </p:txBody>
      </p:sp>
      <p:sp>
        <p:nvSpPr>
          <p:cNvPr id="57" name="Shape 57"/>
          <p:cNvSpPr txBox="1"/>
          <p:nvPr>
            <p:ph idx="3" type="body"/>
          </p:nvPr>
        </p:nvSpPr>
        <p:spPr>
          <a:xfrm>
            <a:off x="5879107" y="1200150"/>
            <a:ext cx="2371200" cy="3725700"/>
          </a:xfrm>
          <a:prstGeom prst="rect">
            <a:avLst/>
          </a:prstGeom>
          <a:noFill/>
          <a:ln>
            <a:noFill/>
          </a:ln>
        </p:spPr>
        <p:txBody>
          <a:bodyPr anchorCtr="0" anchor="t" bIns="91425" lIns="91425" rIns="91425" tIns="91425"/>
          <a:lstStyle>
            <a:lvl1pPr indent="88900" lvl="0" marL="0" marR="0" rtl="0" algn="l">
              <a:lnSpc>
                <a:spcPct val="100000"/>
              </a:lnSpc>
              <a:spcBef>
                <a:spcPts val="0"/>
              </a:spcBef>
              <a:spcAft>
                <a:spcPts val="0"/>
              </a:spcAft>
              <a:buClr>
                <a:srgbClr val="677480"/>
              </a:buClr>
              <a:buSzPct val="100000"/>
              <a:buFont typeface="Lato"/>
              <a:buChar char="▷"/>
              <a:defRPr b="0" i="0" sz="1400" u="none" cap="none" strike="noStrike">
                <a:solidFill>
                  <a:srgbClr val="677480"/>
                </a:solidFill>
                <a:latin typeface="Lato"/>
                <a:ea typeface="Lato"/>
                <a:cs typeface="Lato"/>
                <a:sym typeface="Lato"/>
              </a:defRPr>
            </a:lvl1pPr>
            <a:lvl2pPr indent="0" lvl="1" marL="4572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2pPr>
            <a:lvl3pPr indent="0" lvl="2" marL="9144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3pPr>
            <a:lvl4pPr indent="0" lvl="3" marL="13716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4pPr>
            <a:lvl5pPr indent="0" lvl="4" marL="18288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5pPr>
            <a:lvl6pPr indent="0" lvl="5" marL="22860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6pPr>
            <a:lvl7pPr indent="0" lvl="6" marL="27432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7pPr>
            <a:lvl8pPr indent="0" lvl="7" marL="32004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8pPr>
            <a:lvl9pPr indent="0" lvl="8" marL="36576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9pPr>
          </a:lstStyle>
          <a:p/>
        </p:txBody>
      </p:sp>
      <p:sp>
        <p:nvSpPr>
          <p:cNvPr id="58" name="Shape 58"/>
          <p:cNvSpPr/>
          <p:nvPr/>
        </p:nvSpPr>
        <p:spPr>
          <a:xfrm>
            <a:off x="7356365" y="5066325"/>
            <a:ext cx="893700" cy="77100"/>
          </a:xfrm>
          <a:prstGeom prst="rect">
            <a:avLst/>
          </a:prstGeom>
          <a:solidFill>
            <a:srgbClr val="FF9715"/>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9" name="Shape 59"/>
          <p:cNvSpPr/>
          <p:nvPr/>
        </p:nvSpPr>
        <p:spPr>
          <a:xfrm>
            <a:off x="8250310" y="5066325"/>
            <a:ext cx="893700" cy="77100"/>
          </a:xfrm>
          <a:prstGeom prst="rect">
            <a:avLst/>
          </a:prstGeom>
          <a:solidFill>
            <a:srgbClr val="F20253"/>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0" name="Shape 60"/>
          <p:cNvSpPr/>
          <p:nvPr/>
        </p:nvSpPr>
        <p:spPr>
          <a:xfrm>
            <a:off x="0" y="5066325"/>
            <a:ext cx="893700" cy="77100"/>
          </a:xfrm>
          <a:prstGeom prst="rect">
            <a:avLst/>
          </a:prstGeom>
          <a:solidFill>
            <a:srgbClr val="7ECEFD"/>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1" name="Shape 61"/>
          <p:cNvSpPr/>
          <p:nvPr/>
        </p:nvSpPr>
        <p:spPr>
          <a:xfrm>
            <a:off x="893708" y="5066325"/>
            <a:ext cx="6462600" cy="77100"/>
          </a:xfrm>
          <a:prstGeom prst="rect">
            <a:avLst/>
          </a:prstGeom>
          <a:solidFill>
            <a:srgbClr val="2185C5"/>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62" name="Shape 62"/>
        <p:cNvGrpSpPr/>
        <p:nvPr/>
      </p:nvGrpSpPr>
      <p:grpSpPr>
        <a:xfrm>
          <a:off x="0" y="0"/>
          <a:ext cx="0" cy="0"/>
          <a:chOff x="0" y="0"/>
          <a:chExt cx="0" cy="0"/>
        </a:xfrm>
      </p:grpSpPr>
      <p:sp>
        <p:nvSpPr>
          <p:cNvPr id="63" name="Shape 63"/>
          <p:cNvSpPr txBox="1"/>
          <p:nvPr>
            <p:ph type="title"/>
          </p:nvPr>
        </p:nvSpPr>
        <p:spPr>
          <a:xfrm>
            <a:off x="893700" y="205987"/>
            <a:ext cx="6462600" cy="8574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97ABBC"/>
              </a:buClr>
              <a:buFont typeface="Raleway"/>
              <a:buNone/>
              <a:defRPr b="0" i="0" sz="3600" u="none" cap="none" strike="noStrike">
                <a:solidFill>
                  <a:srgbClr val="97ABBC"/>
                </a:solidFill>
                <a:latin typeface="Raleway"/>
                <a:ea typeface="Raleway"/>
                <a:cs typeface="Raleway"/>
                <a:sym typeface="Raleway"/>
              </a:defRPr>
            </a:lvl1pPr>
            <a:lvl2pPr indent="0" lvl="1">
              <a:spcBef>
                <a:spcPts val="0"/>
              </a:spcBef>
              <a:buClr>
                <a:srgbClr val="97ABBC"/>
              </a:buClr>
              <a:buFont typeface="Raleway"/>
              <a:buNone/>
              <a:defRPr sz="3600">
                <a:solidFill>
                  <a:srgbClr val="97ABBC"/>
                </a:solidFill>
                <a:latin typeface="Raleway"/>
                <a:ea typeface="Raleway"/>
                <a:cs typeface="Raleway"/>
                <a:sym typeface="Raleway"/>
              </a:defRPr>
            </a:lvl2pPr>
            <a:lvl3pPr indent="0" lvl="2">
              <a:spcBef>
                <a:spcPts val="0"/>
              </a:spcBef>
              <a:buClr>
                <a:srgbClr val="97ABBC"/>
              </a:buClr>
              <a:buFont typeface="Raleway"/>
              <a:buNone/>
              <a:defRPr sz="3600">
                <a:solidFill>
                  <a:srgbClr val="97ABBC"/>
                </a:solidFill>
                <a:latin typeface="Raleway"/>
                <a:ea typeface="Raleway"/>
                <a:cs typeface="Raleway"/>
                <a:sym typeface="Raleway"/>
              </a:defRPr>
            </a:lvl3pPr>
            <a:lvl4pPr indent="0" lvl="3">
              <a:spcBef>
                <a:spcPts val="0"/>
              </a:spcBef>
              <a:buClr>
                <a:srgbClr val="97ABBC"/>
              </a:buClr>
              <a:buFont typeface="Raleway"/>
              <a:buNone/>
              <a:defRPr sz="3600">
                <a:solidFill>
                  <a:srgbClr val="97ABBC"/>
                </a:solidFill>
                <a:latin typeface="Raleway"/>
                <a:ea typeface="Raleway"/>
                <a:cs typeface="Raleway"/>
                <a:sym typeface="Raleway"/>
              </a:defRPr>
            </a:lvl4pPr>
            <a:lvl5pPr indent="0" lvl="4">
              <a:spcBef>
                <a:spcPts val="0"/>
              </a:spcBef>
              <a:buClr>
                <a:srgbClr val="97ABBC"/>
              </a:buClr>
              <a:buFont typeface="Raleway"/>
              <a:buNone/>
              <a:defRPr sz="3600">
                <a:solidFill>
                  <a:srgbClr val="97ABBC"/>
                </a:solidFill>
                <a:latin typeface="Raleway"/>
                <a:ea typeface="Raleway"/>
                <a:cs typeface="Raleway"/>
                <a:sym typeface="Raleway"/>
              </a:defRPr>
            </a:lvl5pPr>
            <a:lvl6pPr indent="0" lvl="5">
              <a:spcBef>
                <a:spcPts val="0"/>
              </a:spcBef>
              <a:buClr>
                <a:srgbClr val="97ABBC"/>
              </a:buClr>
              <a:buFont typeface="Raleway"/>
              <a:buNone/>
              <a:defRPr sz="3600">
                <a:solidFill>
                  <a:srgbClr val="97ABBC"/>
                </a:solidFill>
                <a:latin typeface="Raleway"/>
                <a:ea typeface="Raleway"/>
                <a:cs typeface="Raleway"/>
                <a:sym typeface="Raleway"/>
              </a:defRPr>
            </a:lvl6pPr>
            <a:lvl7pPr indent="0" lvl="6">
              <a:spcBef>
                <a:spcPts val="0"/>
              </a:spcBef>
              <a:buClr>
                <a:srgbClr val="97ABBC"/>
              </a:buClr>
              <a:buFont typeface="Raleway"/>
              <a:buNone/>
              <a:defRPr sz="3600">
                <a:solidFill>
                  <a:srgbClr val="97ABBC"/>
                </a:solidFill>
                <a:latin typeface="Raleway"/>
                <a:ea typeface="Raleway"/>
                <a:cs typeface="Raleway"/>
                <a:sym typeface="Raleway"/>
              </a:defRPr>
            </a:lvl7pPr>
            <a:lvl8pPr indent="0" lvl="7">
              <a:spcBef>
                <a:spcPts val="0"/>
              </a:spcBef>
              <a:buClr>
                <a:srgbClr val="97ABBC"/>
              </a:buClr>
              <a:buFont typeface="Raleway"/>
              <a:buNone/>
              <a:defRPr sz="3600">
                <a:solidFill>
                  <a:srgbClr val="97ABBC"/>
                </a:solidFill>
                <a:latin typeface="Raleway"/>
                <a:ea typeface="Raleway"/>
                <a:cs typeface="Raleway"/>
                <a:sym typeface="Raleway"/>
              </a:defRPr>
            </a:lvl8pPr>
            <a:lvl9pPr indent="0" lvl="8">
              <a:spcBef>
                <a:spcPts val="0"/>
              </a:spcBef>
              <a:buClr>
                <a:srgbClr val="97ABBC"/>
              </a:buClr>
              <a:buFont typeface="Raleway"/>
              <a:buNone/>
              <a:defRPr sz="3600">
                <a:solidFill>
                  <a:srgbClr val="97ABBC"/>
                </a:solidFill>
                <a:latin typeface="Raleway"/>
                <a:ea typeface="Raleway"/>
                <a:cs typeface="Raleway"/>
                <a:sym typeface="Raleway"/>
              </a:defRPr>
            </a:lvl9pPr>
          </a:lstStyle>
          <a:p/>
        </p:txBody>
      </p:sp>
      <p:sp>
        <p:nvSpPr>
          <p:cNvPr id="64" name="Shape 64"/>
          <p:cNvSpPr/>
          <p:nvPr/>
        </p:nvSpPr>
        <p:spPr>
          <a:xfrm>
            <a:off x="7356365" y="5066325"/>
            <a:ext cx="893700" cy="77100"/>
          </a:xfrm>
          <a:prstGeom prst="rect">
            <a:avLst/>
          </a:prstGeom>
          <a:solidFill>
            <a:srgbClr val="FF9715"/>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5" name="Shape 65"/>
          <p:cNvSpPr/>
          <p:nvPr/>
        </p:nvSpPr>
        <p:spPr>
          <a:xfrm>
            <a:off x="8250310" y="5066325"/>
            <a:ext cx="893700" cy="77100"/>
          </a:xfrm>
          <a:prstGeom prst="rect">
            <a:avLst/>
          </a:prstGeom>
          <a:solidFill>
            <a:srgbClr val="F20253"/>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6" name="Shape 66"/>
          <p:cNvSpPr/>
          <p:nvPr/>
        </p:nvSpPr>
        <p:spPr>
          <a:xfrm>
            <a:off x="0" y="5066325"/>
            <a:ext cx="893700" cy="77100"/>
          </a:xfrm>
          <a:prstGeom prst="rect">
            <a:avLst/>
          </a:prstGeom>
          <a:solidFill>
            <a:srgbClr val="7ECEFD"/>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7" name="Shape 67"/>
          <p:cNvSpPr/>
          <p:nvPr/>
        </p:nvSpPr>
        <p:spPr>
          <a:xfrm>
            <a:off x="893708" y="5066325"/>
            <a:ext cx="6462600" cy="77100"/>
          </a:xfrm>
          <a:prstGeom prst="rect">
            <a:avLst/>
          </a:prstGeom>
          <a:solidFill>
            <a:srgbClr val="2185C5"/>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893700" y="205987"/>
            <a:ext cx="6462600" cy="8574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97ABBC"/>
              </a:buClr>
              <a:buFont typeface="Raleway"/>
              <a:buNone/>
              <a:defRPr b="0" i="0" sz="3600" u="none" cap="none" strike="noStrike">
                <a:solidFill>
                  <a:srgbClr val="97ABBC"/>
                </a:solidFill>
                <a:latin typeface="Raleway"/>
                <a:ea typeface="Raleway"/>
                <a:cs typeface="Raleway"/>
                <a:sym typeface="Raleway"/>
              </a:defRPr>
            </a:lvl1pPr>
            <a:lvl2pPr indent="0" lvl="1">
              <a:spcBef>
                <a:spcPts val="0"/>
              </a:spcBef>
              <a:buClr>
                <a:srgbClr val="97ABBC"/>
              </a:buClr>
              <a:buFont typeface="Raleway"/>
              <a:buNone/>
              <a:defRPr sz="3600">
                <a:solidFill>
                  <a:srgbClr val="97ABBC"/>
                </a:solidFill>
                <a:latin typeface="Raleway"/>
                <a:ea typeface="Raleway"/>
                <a:cs typeface="Raleway"/>
                <a:sym typeface="Raleway"/>
              </a:defRPr>
            </a:lvl2pPr>
            <a:lvl3pPr indent="0" lvl="2">
              <a:spcBef>
                <a:spcPts val="0"/>
              </a:spcBef>
              <a:buClr>
                <a:srgbClr val="97ABBC"/>
              </a:buClr>
              <a:buFont typeface="Raleway"/>
              <a:buNone/>
              <a:defRPr sz="3600">
                <a:solidFill>
                  <a:srgbClr val="97ABBC"/>
                </a:solidFill>
                <a:latin typeface="Raleway"/>
                <a:ea typeface="Raleway"/>
                <a:cs typeface="Raleway"/>
                <a:sym typeface="Raleway"/>
              </a:defRPr>
            </a:lvl3pPr>
            <a:lvl4pPr indent="0" lvl="3">
              <a:spcBef>
                <a:spcPts val="0"/>
              </a:spcBef>
              <a:buClr>
                <a:srgbClr val="97ABBC"/>
              </a:buClr>
              <a:buFont typeface="Raleway"/>
              <a:buNone/>
              <a:defRPr sz="3600">
                <a:solidFill>
                  <a:srgbClr val="97ABBC"/>
                </a:solidFill>
                <a:latin typeface="Raleway"/>
                <a:ea typeface="Raleway"/>
                <a:cs typeface="Raleway"/>
                <a:sym typeface="Raleway"/>
              </a:defRPr>
            </a:lvl4pPr>
            <a:lvl5pPr indent="0" lvl="4">
              <a:spcBef>
                <a:spcPts val="0"/>
              </a:spcBef>
              <a:buClr>
                <a:srgbClr val="97ABBC"/>
              </a:buClr>
              <a:buFont typeface="Raleway"/>
              <a:buNone/>
              <a:defRPr sz="3600">
                <a:solidFill>
                  <a:srgbClr val="97ABBC"/>
                </a:solidFill>
                <a:latin typeface="Raleway"/>
                <a:ea typeface="Raleway"/>
                <a:cs typeface="Raleway"/>
                <a:sym typeface="Raleway"/>
              </a:defRPr>
            </a:lvl5pPr>
            <a:lvl6pPr indent="0" lvl="5">
              <a:spcBef>
                <a:spcPts val="0"/>
              </a:spcBef>
              <a:buClr>
                <a:srgbClr val="97ABBC"/>
              </a:buClr>
              <a:buFont typeface="Raleway"/>
              <a:buNone/>
              <a:defRPr sz="3600">
                <a:solidFill>
                  <a:srgbClr val="97ABBC"/>
                </a:solidFill>
                <a:latin typeface="Raleway"/>
                <a:ea typeface="Raleway"/>
                <a:cs typeface="Raleway"/>
                <a:sym typeface="Raleway"/>
              </a:defRPr>
            </a:lvl6pPr>
            <a:lvl7pPr indent="0" lvl="6">
              <a:spcBef>
                <a:spcPts val="0"/>
              </a:spcBef>
              <a:buClr>
                <a:srgbClr val="97ABBC"/>
              </a:buClr>
              <a:buFont typeface="Raleway"/>
              <a:buNone/>
              <a:defRPr sz="3600">
                <a:solidFill>
                  <a:srgbClr val="97ABBC"/>
                </a:solidFill>
                <a:latin typeface="Raleway"/>
                <a:ea typeface="Raleway"/>
                <a:cs typeface="Raleway"/>
                <a:sym typeface="Raleway"/>
              </a:defRPr>
            </a:lvl7pPr>
            <a:lvl8pPr indent="0" lvl="7">
              <a:spcBef>
                <a:spcPts val="0"/>
              </a:spcBef>
              <a:buClr>
                <a:srgbClr val="97ABBC"/>
              </a:buClr>
              <a:buFont typeface="Raleway"/>
              <a:buNone/>
              <a:defRPr sz="3600">
                <a:solidFill>
                  <a:srgbClr val="97ABBC"/>
                </a:solidFill>
                <a:latin typeface="Raleway"/>
                <a:ea typeface="Raleway"/>
                <a:cs typeface="Raleway"/>
                <a:sym typeface="Raleway"/>
              </a:defRPr>
            </a:lvl8pPr>
            <a:lvl9pPr indent="0" lvl="8">
              <a:spcBef>
                <a:spcPts val="0"/>
              </a:spcBef>
              <a:buClr>
                <a:srgbClr val="97ABBC"/>
              </a:buClr>
              <a:buFont typeface="Raleway"/>
              <a:buNone/>
              <a:defRPr sz="3600">
                <a:solidFill>
                  <a:srgbClr val="97ABBC"/>
                </a:solidFill>
                <a:latin typeface="Raleway"/>
                <a:ea typeface="Raleway"/>
                <a:cs typeface="Raleway"/>
                <a:sym typeface="Raleway"/>
              </a:defRPr>
            </a:lvl9pPr>
          </a:lstStyle>
          <a:p/>
        </p:txBody>
      </p:sp>
      <p:sp>
        <p:nvSpPr>
          <p:cNvPr id="7" name="Shape 7"/>
          <p:cNvSpPr txBox="1"/>
          <p:nvPr>
            <p:ph idx="1" type="body"/>
          </p:nvPr>
        </p:nvSpPr>
        <p:spPr>
          <a:xfrm>
            <a:off x="893700" y="1373587"/>
            <a:ext cx="6462600" cy="3552300"/>
          </a:xfrm>
          <a:prstGeom prst="rect">
            <a:avLst/>
          </a:prstGeom>
          <a:noFill/>
          <a:ln>
            <a:noFill/>
          </a:ln>
        </p:spPr>
        <p:txBody>
          <a:bodyPr anchorCtr="0" anchor="t" bIns="91425" lIns="91425" rIns="91425" tIns="91425"/>
          <a:lstStyle>
            <a:lvl1pPr indent="190500" lvl="0" marL="0" marR="0" rtl="0" algn="l">
              <a:lnSpc>
                <a:spcPct val="100000"/>
              </a:lnSpc>
              <a:spcBef>
                <a:spcPts val="600"/>
              </a:spcBef>
              <a:spcAft>
                <a:spcPts val="0"/>
              </a:spcAft>
              <a:buClr>
                <a:srgbClr val="677480"/>
              </a:buClr>
              <a:buSzPct val="100000"/>
              <a:buFont typeface="Lato"/>
              <a:buChar char="▷"/>
              <a:defRPr b="0" i="0" sz="3000" u="none" cap="none" strike="noStrike">
                <a:solidFill>
                  <a:srgbClr val="677480"/>
                </a:solidFill>
                <a:latin typeface="Lato"/>
                <a:ea typeface="Lato"/>
                <a:cs typeface="Lato"/>
                <a:sym typeface="Lato"/>
              </a:defRPr>
            </a:lvl1pPr>
            <a:lvl2pPr indent="0" lvl="1" marL="457200" marR="0" rtl="0" algn="l">
              <a:lnSpc>
                <a:spcPct val="100000"/>
              </a:lnSpc>
              <a:spcBef>
                <a:spcPts val="480"/>
              </a:spcBef>
              <a:spcAft>
                <a:spcPts val="0"/>
              </a:spcAft>
              <a:buClr>
                <a:srgbClr val="677480"/>
              </a:buClr>
              <a:buFont typeface="Lato"/>
              <a:buNone/>
              <a:defRPr b="0" i="0" sz="2400" u="none" cap="none" strike="noStrike">
                <a:solidFill>
                  <a:srgbClr val="677480"/>
                </a:solidFill>
                <a:latin typeface="Lato"/>
                <a:ea typeface="Lato"/>
                <a:cs typeface="Lato"/>
                <a:sym typeface="Lato"/>
              </a:defRPr>
            </a:lvl2pPr>
            <a:lvl3pPr indent="0" lvl="2" marL="914400" marR="0" rtl="0" algn="l">
              <a:lnSpc>
                <a:spcPct val="100000"/>
              </a:lnSpc>
              <a:spcBef>
                <a:spcPts val="480"/>
              </a:spcBef>
              <a:spcAft>
                <a:spcPts val="0"/>
              </a:spcAft>
              <a:buClr>
                <a:srgbClr val="677480"/>
              </a:buClr>
              <a:buFont typeface="Lato"/>
              <a:buNone/>
              <a:defRPr b="0" i="0" sz="2400" u="none" cap="none" strike="noStrike">
                <a:solidFill>
                  <a:srgbClr val="677480"/>
                </a:solidFill>
                <a:latin typeface="Lato"/>
                <a:ea typeface="Lato"/>
                <a:cs typeface="Lato"/>
                <a:sym typeface="Lato"/>
              </a:defRPr>
            </a:lvl3pPr>
            <a:lvl4pPr indent="0" lvl="3" marL="1371600" marR="0" rtl="0" algn="l">
              <a:lnSpc>
                <a:spcPct val="100000"/>
              </a:lnSpc>
              <a:spcBef>
                <a:spcPts val="360"/>
              </a:spcBef>
              <a:spcAft>
                <a:spcPts val="0"/>
              </a:spcAft>
              <a:buClr>
                <a:srgbClr val="677480"/>
              </a:buClr>
              <a:buFont typeface="Lato"/>
              <a:buNone/>
              <a:defRPr b="0" i="0" sz="1800" u="none" cap="none" strike="noStrike">
                <a:solidFill>
                  <a:srgbClr val="677480"/>
                </a:solidFill>
                <a:latin typeface="Lato"/>
                <a:ea typeface="Lato"/>
                <a:cs typeface="Lato"/>
                <a:sym typeface="Lato"/>
              </a:defRPr>
            </a:lvl4pPr>
            <a:lvl5pPr indent="0" lvl="4" marL="1828800" marR="0" rtl="0" algn="l">
              <a:lnSpc>
                <a:spcPct val="100000"/>
              </a:lnSpc>
              <a:spcBef>
                <a:spcPts val="360"/>
              </a:spcBef>
              <a:spcAft>
                <a:spcPts val="0"/>
              </a:spcAft>
              <a:buClr>
                <a:srgbClr val="677480"/>
              </a:buClr>
              <a:buFont typeface="Lato"/>
              <a:buNone/>
              <a:defRPr b="0" i="0" sz="1800" u="none" cap="none" strike="noStrike">
                <a:solidFill>
                  <a:srgbClr val="677480"/>
                </a:solidFill>
                <a:latin typeface="Lato"/>
                <a:ea typeface="Lato"/>
                <a:cs typeface="Lato"/>
                <a:sym typeface="Lato"/>
              </a:defRPr>
            </a:lvl5pPr>
            <a:lvl6pPr indent="0" lvl="5" marL="2286000" marR="0" rtl="0" algn="l">
              <a:lnSpc>
                <a:spcPct val="100000"/>
              </a:lnSpc>
              <a:spcBef>
                <a:spcPts val="360"/>
              </a:spcBef>
              <a:spcAft>
                <a:spcPts val="0"/>
              </a:spcAft>
              <a:buClr>
                <a:srgbClr val="677480"/>
              </a:buClr>
              <a:buFont typeface="Lato"/>
              <a:buNone/>
              <a:defRPr b="0" i="0" sz="1800" u="none" cap="none" strike="noStrike">
                <a:solidFill>
                  <a:srgbClr val="677480"/>
                </a:solidFill>
                <a:latin typeface="Lato"/>
                <a:ea typeface="Lato"/>
                <a:cs typeface="Lato"/>
                <a:sym typeface="Lato"/>
              </a:defRPr>
            </a:lvl6pPr>
            <a:lvl7pPr indent="0" lvl="6" marL="2743200" marR="0" rtl="0" algn="l">
              <a:lnSpc>
                <a:spcPct val="100000"/>
              </a:lnSpc>
              <a:spcBef>
                <a:spcPts val="360"/>
              </a:spcBef>
              <a:spcAft>
                <a:spcPts val="0"/>
              </a:spcAft>
              <a:buClr>
                <a:srgbClr val="677480"/>
              </a:buClr>
              <a:buFont typeface="Lato"/>
              <a:buNone/>
              <a:defRPr b="0" i="0" sz="1800" u="none" cap="none" strike="noStrike">
                <a:solidFill>
                  <a:srgbClr val="677480"/>
                </a:solidFill>
                <a:latin typeface="Lato"/>
                <a:ea typeface="Lato"/>
                <a:cs typeface="Lato"/>
                <a:sym typeface="Lato"/>
              </a:defRPr>
            </a:lvl7pPr>
            <a:lvl8pPr indent="0" lvl="7" marL="3200400" marR="0" rtl="0" algn="l">
              <a:lnSpc>
                <a:spcPct val="100000"/>
              </a:lnSpc>
              <a:spcBef>
                <a:spcPts val="360"/>
              </a:spcBef>
              <a:spcAft>
                <a:spcPts val="0"/>
              </a:spcAft>
              <a:buClr>
                <a:srgbClr val="677480"/>
              </a:buClr>
              <a:buFont typeface="Lato"/>
              <a:buNone/>
              <a:defRPr b="0" i="0" sz="1800" u="none" cap="none" strike="noStrike">
                <a:solidFill>
                  <a:srgbClr val="677480"/>
                </a:solidFill>
                <a:latin typeface="Lato"/>
                <a:ea typeface="Lato"/>
                <a:cs typeface="Lato"/>
                <a:sym typeface="Lato"/>
              </a:defRPr>
            </a:lvl8pPr>
            <a:lvl9pPr indent="0" lvl="8" marL="3657600" marR="0" rtl="0" algn="l">
              <a:lnSpc>
                <a:spcPct val="100000"/>
              </a:lnSpc>
              <a:spcBef>
                <a:spcPts val="360"/>
              </a:spcBef>
              <a:spcAft>
                <a:spcPts val="0"/>
              </a:spcAft>
              <a:buClr>
                <a:srgbClr val="677480"/>
              </a:buClr>
              <a:buFont typeface="Lato"/>
              <a:buNone/>
              <a:defRPr b="0" i="0" sz="1800" u="none" cap="none" strike="noStrike">
                <a:solidFill>
                  <a:srgbClr val="677480"/>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hyperlink" Target="http://ap.pn/2mrsSlw" TargetMode="External"/><Relationship Id="rId4" Type="http://schemas.openxmlformats.org/officeDocument/2006/relationships/hyperlink" Target="https://github.com/" TargetMode="External"/><Relationship Id="rId5" Type="http://schemas.openxmlformats.org/officeDocument/2006/relationships/hyperlink" Target="https://git-scm.com/download/" TargetMode="External"/><Relationship Id="rId6" Type="http://schemas.openxmlformats.org/officeDocument/2006/relationships/hyperlink" Target="https://sublimetext.com/3" TargetMode="External"/><Relationship Id="rId7" Type="http://schemas.openxmlformats.org/officeDocument/2006/relationships/hyperlink" Target="https://atom.io/"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hyperlink" Target="http://ap.pn/2mrsSlw" TargetMode="External"/><Relationship Id="rId4" Type="http://schemas.openxmlformats.org/officeDocument/2006/relationships/hyperlink" Target="https://github.com/" TargetMode="External"/><Relationship Id="rId5" Type="http://schemas.openxmlformats.org/officeDocument/2006/relationships/hyperlink" Target="https://git-scm.com/download/" TargetMode="External"/><Relationship Id="rId6" Type="http://schemas.openxmlformats.org/officeDocument/2006/relationships/hyperlink" Target="https://sublimetext.com/3" TargetMode="External"/><Relationship Id="rId7" Type="http://schemas.openxmlformats.org/officeDocument/2006/relationships/hyperlink" Target="https://atom.io/"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01.png"/><Relationship Id="rId4" Type="http://schemas.openxmlformats.org/officeDocument/2006/relationships/image" Target="../media/image0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02.png"/><Relationship Id="rId4" Type="http://schemas.openxmlformats.org/officeDocument/2006/relationships/image" Target="../media/image0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hyperlink" Target="http://ap.pn/2mrmU4j"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0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02.png"/><Relationship Id="rId4" Type="http://schemas.openxmlformats.org/officeDocument/2006/relationships/image" Target="../media/image0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0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0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07.png"/><Relationship Id="rId4" Type="http://schemas.openxmlformats.org/officeDocument/2006/relationships/image" Target="../media/image0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04.png"/><Relationship Id="rId4" Type="http://schemas.openxmlformats.org/officeDocument/2006/relationships/image" Target="../media/image0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hyperlink" Target="https://github.com/ben-edgar/hack-tj"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hyperlink" Target="https://github.com/ben-edgar/hack-tj"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09.png"/><Relationship Id="rId4" Type="http://schemas.openxmlformats.org/officeDocument/2006/relationships/image" Target="../media/image11.png"/><Relationship Id="rId5"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1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13.png"/><Relationship Id="rId4" Type="http://schemas.openxmlformats.org/officeDocument/2006/relationships/image" Target="../media/image08.png"/><Relationship Id="rId5" Type="http://schemas.openxmlformats.org/officeDocument/2006/relationships/image" Target="../media/image1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18.png"/></Relationships>
</file>

<file path=ppt/slides/_rels/slide49.xml.rels><?xml version="1.0" encoding="UTF-8" standalone="yes"?><Relationships xmlns="http://schemas.openxmlformats.org/package/2006/relationships"><Relationship Id="rId11" Type="http://schemas.openxmlformats.org/officeDocument/2006/relationships/image" Target="../media/image15.png"/><Relationship Id="rId10" Type="http://schemas.openxmlformats.org/officeDocument/2006/relationships/image" Target="../media/image14.png"/><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hyperlink" Target="http://ap.pn/2iNIl0m" TargetMode="External"/><Relationship Id="rId4" Type="http://schemas.openxmlformats.org/officeDocument/2006/relationships/hyperlink" Target="https://git-scm.com/book/en/v2/Git-Branching-Branches-in-a-Nutshell" TargetMode="External"/><Relationship Id="rId9" Type="http://schemas.openxmlformats.org/officeDocument/2006/relationships/hyperlink" Target="http://pcottle.github.io/learnGitBranching/" TargetMode="External"/><Relationship Id="rId5" Type="http://schemas.openxmlformats.org/officeDocument/2006/relationships/hyperlink" Target="https://www.atlassian.com/git/tutorials/merging-vs-rebasing/the-golden-rule-of-rebasing" TargetMode="External"/><Relationship Id="rId6" Type="http://schemas.openxmlformats.org/officeDocument/2006/relationships/hyperlink" Target="https://git-scm.com/docs/git-push" TargetMode="External"/><Relationship Id="rId7" Type="http://schemas.openxmlformats.org/officeDocument/2006/relationships/hyperlink" Target="https://git-scm.com/book/no-nb/v1/Git-Tools-Stashing" TargetMode="External"/><Relationship Id="rId8" Type="http://schemas.openxmlformats.org/officeDocument/2006/relationships/hyperlink" Target="https://git-scm.com/docs/git-dif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17.png"/><Relationship Id="rId4" Type="http://schemas.openxmlformats.org/officeDocument/2006/relationships/hyperlink" Target="https://help.github.com/articles/adding-an-existing-project-to-github-using-the-command-line/" TargetMode="External"/><Relationship Id="rId5" Type="http://schemas.openxmlformats.org/officeDocument/2006/relationships/hyperlink" Target="https://education.github.com/pack" TargetMode="External"/><Relationship Id="rId6" Type="http://schemas.openxmlformats.org/officeDocument/2006/relationships/hyperlink" Target="https://docs.google.com/document/d/19Ca32HZeWVjxyMLS5RFxqUqzQNheFhhOrVcnuvFsD9k/edit#heading=h.nq502nccns34"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00.png"/><Relationship Id="rId4" Type="http://schemas.openxmlformats.org/officeDocument/2006/relationships/hyperlink" Target="http://stackoverflow.com/insights/survey/2015#tech-sourcecontro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 name="Shape 85"/>
        <p:cNvGrpSpPr/>
        <p:nvPr/>
      </p:nvGrpSpPr>
      <p:grpSpPr>
        <a:xfrm>
          <a:off x="0" y="0"/>
          <a:ext cx="0" cy="0"/>
          <a:chOff x="0" y="0"/>
          <a:chExt cx="0" cy="0"/>
        </a:xfrm>
      </p:grpSpPr>
      <p:sp>
        <p:nvSpPr>
          <p:cNvPr id="86" name="Shape 86"/>
          <p:cNvSpPr txBox="1"/>
          <p:nvPr>
            <p:ph idx="1" type="body"/>
          </p:nvPr>
        </p:nvSpPr>
        <p:spPr>
          <a:xfrm>
            <a:off x="838250" y="1063400"/>
            <a:ext cx="7938900" cy="2925900"/>
          </a:xfrm>
          <a:prstGeom prst="rect">
            <a:avLst/>
          </a:prstGeom>
        </p:spPr>
        <p:txBody>
          <a:bodyPr anchorCtr="0" anchor="t" bIns="91425" lIns="91425" rIns="91425" tIns="91425">
            <a:noAutofit/>
          </a:bodyPr>
          <a:lstStyle/>
          <a:p>
            <a:pPr indent="-228600" lvl="0" marL="457200" marR="0" rtl="0" algn="l">
              <a:lnSpc>
                <a:spcPct val="100000"/>
              </a:lnSpc>
              <a:spcBef>
                <a:spcPts val="0"/>
              </a:spcBef>
              <a:spcAft>
                <a:spcPts val="1000"/>
              </a:spcAft>
              <a:buAutoNum type="arabicPeriod"/>
            </a:pPr>
            <a:r>
              <a:rPr lang="en">
                <a:solidFill>
                  <a:srgbClr val="494949"/>
                </a:solidFill>
              </a:rPr>
              <a:t>Open these slides @ </a:t>
            </a:r>
            <a:r>
              <a:rPr lang="en" u="sng">
                <a:solidFill>
                  <a:schemeClr val="hlink"/>
                </a:solidFill>
                <a:hlinkClick r:id="rId3"/>
              </a:rPr>
              <a:t>http://ap.pn/2mrsSlw</a:t>
            </a:r>
            <a:r>
              <a:rPr lang="en">
                <a:solidFill>
                  <a:srgbClr val="494949"/>
                </a:solidFill>
              </a:rPr>
              <a:t> </a:t>
            </a:r>
          </a:p>
          <a:p>
            <a:pPr indent="-228600" lvl="0" marL="457200" marR="0" rtl="0" algn="l">
              <a:lnSpc>
                <a:spcPct val="100000"/>
              </a:lnSpc>
              <a:spcBef>
                <a:spcPts val="0"/>
              </a:spcBef>
              <a:spcAft>
                <a:spcPts val="1000"/>
              </a:spcAft>
              <a:buAutoNum type="arabicPeriod"/>
            </a:pPr>
            <a:r>
              <a:rPr lang="en">
                <a:solidFill>
                  <a:srgbClr val="494949"/>
                </a:solidFill>
              </a:rPr>
              <a:t>Set up a free account on </a:t>
            </a:r>
            <a:r>
              <a:rPr lang="en" u="sng">
                <a:solidFill>
                  <a:srgbClr val="2185C5"/>
                </a:solidFill>
                <a:hlinkClick r:id="rId4"/>
              </a:rPr>
              <a:t>github.com</a:t>
            </a:r>
          </a:p>
          <a:p>
            <a:pPr indent="-228600" lvl="0" marL="457200" marR="0" rtl="0" algn="l">
              <a:lnSpc>
                <a:spcPct val="100000"/>
              </a:lnSpc>
              <a:spcBef>
                <a:spcPts val="0"/>
              </a:spcBef>
              <a:spcAft>
                <a:spcPts val="1000"/>
              </a:spcAft>
              <a:buAutoNum type="arabicPeriod"/>
            </a:pPr>
            <a:r>
              <a:rPr lang="en">
                <a:solidFill>
                  <a:srgbClr val="494949"/>
                </a:solidFill>
              </a:rPr>
              <a:t>Install Git</a:t>
            </a:r>
          </a:p>
          <a:p>
            <a:pPr indent="-342900" lvl="1" marL="914400" marR="0" rtl="0" algn="l">
              <a:lnSpc>
                <a:spcPct val="100000"/>
              </a:lnSpc>
              <a:spcBef>
                <a:spcPts val="0"/>
              </a:spcBef>
              <a:spcAft>
                <a:spcPts val="1000"/>
              </a:spcAft>
              <a:buSzPct val="100000"/>
              <a:buAutoNum type="alphaLcPeriod"/>
            </a:pPr>
            <a:r>
              <a:rPr b="1" lang="en" sz="1800">
                <a:solidFill>
                  <a:srgbClr val="494949"/>
                </a:solidFill>
              </a:rPr>
              <a:t>Mac: sit back and relax!</a:t>
            </a:r>
          </a:p>
          <a:p>
            <a:pPr indent="-342900" lvl="1" marL="914400" marR="0" rtl="0" algn="l">
              <a:lnSpc>
                <a:spcPct val="100000"/>
              </a:lnSpc>
              <a:spcBef>
                <a:spcPts val="0"/>
              </a:spcBef>
              <a:spcAft>
                <a:spcPts val="1000"/>
              </a:spcAft>
              <a:buSzPct val="100000"/>
              <a:buAutoNum type="alphaLcPeriod"/>
            </a:pPr>
            <a:r>
              <a:rPr b="1" lang="en" sz="1800">
                <a:solidFill>
                  <a:srgbClr val="494949"/>
                </a:solidFill>
              </a:rPr>
              <a:t>Windows: </a:t>
            </a:r>
            <a:r>
              <a:rPr b="1" lang="en" sz="1800" u="sng">
                <a:solidFill>
                  <a:srgbClr val="2185C5"/>
                </a:solidFill>
                <a:hlinkClick r:id="rId5"/>
              </a:rPr>
              <a:t>download git bash</a:t>
            </a:r>
          </a:p>
          <a:p>
            <a:pPr indent="-342900" lvl="1" marL="914400" marR="0" rtl="0" algn="l">
              <a:lnSpc>
                <a:spcPct val="100000"/>
              </a:lnSpc>
              <a:spcBef>
                <a:spcPts val="0"/>
              </a:spcBef>
              <a:spcAft>
                <a:spcPts val="1000"/>
              </a:spcAft>
              <a:buSzPct val="100000"/>
              <a:buAutoNum type="alphaLcPeriod"/>
            </a:pPr>
            <a:r>
              <a:rPr b="1" lang="en" sz="1800">
                <a:solidFill>
                  <a:srgbClr val="494949"/>
                </a:solidFill>
              </a:rPr>
              <a:t>Linux users run: </a:t>
            </a:r>
            <a:r>
              <a:rPr b="1" lang="en" sz="1800">
                <a:solidFill>
                  <a:srgbClr val="494949"/>
                </a:solidFill>
                <a:latin typeface="Courier New"/>
                <a:ea typeface="Courier New"/>
                <a:cs typeface="Courier New"/>
                <a:sym typeface="Courier New"/>
              </a:rPr>
              <a:t>&lt;package-manager&gt;</a:t>
            </a:r>
            <a:r>
              <a:rPr b="1" lang="en" sz="1800">
                <a:solidFill>
                  <a:srgbClr val="494949"/>
                </a:solidFill>
                <a:latin typeface="Courier New"/>
                <a:ea typeface="Courier New"/>
                <a:cs typeface="Courier New"/>
                <a:sym typeface="Courier New"/>
              </a:rPr>
              <a:t> install git-core</a:t>
            </a:r>
          </a:p>
          <a:p>
            <a:pPr indent="-228600" lvl="0" marL="457200" marR="0" rtl="0" algn="l">
              <a:lnSpc>
                <a:spcPct val="100000"/>
              </a:lnSpc>
              <a:spcBef>
                <a:spcPts val="0"/>
              </a:spcBef>
              <a:spcAft>
                <a:spcPts val="1000"/>
              </a:spcAft>
              <a:buAutoNum type="arabicPeriod"/>
            </a:pPr>
            <a:r>
              <a:rPr lang="en">
                <a:solidFill>
                  <a:srgbClr val="494949"/>
                </a:solidFill>
              </a:rPr>
              <a:t>Open your favorite Text Editor:</a:t>
            </a:r>
          </a:p>
          <a:p>
            <a:pPr indent="-342900" lvl="1" marL="914400" marR="0" rtl="0" algn="l">
              <a:lnSpc>
                <a:spcPct val="100000"/>
              </a:lnSpc>
              <a:spcBef>
                <a:spcPts val="0"/>
              </a:spcBef>
              <a:spcAft>
                <a:spcPts val="1000"/>
              </a:spcAft>
              <a:buSzPct val="100000"/>
              <a:buChar char="○"/>
            </a:pPr>
            <a:r>
              <a:rPr b="1" lang="en" sz="1800">
                <a:solidFill>
                  <a:srgbClr val="494949"/>
                </a:solidFill>
              </a:rPr>
              <a:t>Download </a:t>
            </a:r>
            <a:r>
              <a:rPr b="1" lang="en" sz="1800" u="sng">
                <a:solidFill>
                  <a:srgbClr val="2185C5"/>
                </a:solidFill>
                <a:hlinkClick r:id="rId6"/>
              </a:rPr>
              <a:t>Sublime</a:t>
            </a:r>
            <a:r>
              <a:rPr b="1" lang="en" sz="1800">
                <a:solidFill>
                  <a:srgbClr val="494949"/>
                </a:solidFill>
              </a:rPr>
              <a:t> or </a:t>
            </a:r>
            <a:r>
              <a:rPr b="1" lang="en" sz="1800" u="sng">
                <a:solidFill>
                  <a:srgbClr val="2185C5"/>
                </a:solidFill>
                <a:hlinkClick r:id="rId7"/>
              </a:rPr>
              <a:t>Atom</a:t>
            </a:r>
            <a:r>
              <a:rPr b="1" lang="en" sz="1800">
                <a:solidFill>
                  <a:srgbClr val="494949"/>
                </a:solidFill>
              </a:rPr>
              <a:t> if you don’t have one</a:t>
            </a:r>
          </a:p>
        </p:txBody>
      </p:sp>
      <p:sp>
        <p:nvSpPr>
          <p:cNvPr id="87" name="Shape 87"/>
          <p:cNvSpPr txBox="1"/>
          <p:nvPr>
            <p:ph type="title"/>
          </p:nvPr>
        </p:nvSpPr>
        <p:spPr>
          <a:xfrm>
            <a:off x="893700" y="206000"/>
            <a:ext cx="7036800" cy="857400"/>
          </a:xfrm>
          <a:prstGeom prst="rect">
            <a:avLst/>
          </a:prstGeom>
        </p:spPr>
        <p:txBody>
          <a:bodyPr anchorCtr="0" anchor="b" bIns="91425" lIns="91425" rIns="91425" tIns="91425">
            <a:noAutofit/>
          </a:bodyPr>
          <a:lstStyle/>
          <a:p>
            <a:pPr indent="0" lvl="0" marL="0" marR="0" rtl="0" algn="l">
              <a:lnSpc>
                <a:spcPct val="100000"/>
              </a:lnSpc>
              <a:spcBef>
                <a:spcPts val="0"/>
              </a:spcBef>
              <a:spcAft>
                <a:spcPts val="0"/>
              </a:spcAft>
              <a:buNone/>
            </a:pPr>
            <a:r>
              <a:rPr lang="en"/>
              <a:t>Gitting Started</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0" name="Shape 140"/>
        <p:cNvGrpSpPr/>
        <p:nvPr/>
      </p:nvGrpSpPr>
      <p:grpSpPr>
        <a:xfrm>
          <a:off x="0" y="0"/>
          <a:ext cx="0" cy="0"/>
          <a:chOff x="0" y="0"/>
          <a:chExt cx="0" cy="0"/>
        </a:xfrm>
      </p:grpSpPr>
      <p:sp>
        <p:nvSpPr>
          <p:cNvPr id="141" name="Shape 141"/>
          <p:cNvSpPr txBox="1"/>
          <p:nvPr>
            <p:ph idx="1" type="body"/>
          </p:nvPr>
        </p:nvSpPr>
        <p:spPr>
          <a:xfrm>
            <a:off x="838250" y="1063400"/>
            <a:ext cx="7938900" cy="2925900"/>
          </a:xfrm>
          <a:prstGeom prst="rect">
            <a:avLst/>
          </a:prstGeom>
        </p:spPr>
        <p:txBody>
          <a:bodyPr anchorCtr="0" anchor="t" bIns="91425" lIns="91425" rIns="91425" tIns="91425">
            <a:noAutofit/>
          </a:bodyPr>
          <a:lstStyle/>
          <a:p>
            <a:pPr indent="-228600" lvl="0" marL="457200" marR="0" rtl="0" algn="l">
              <a:lnSpc>
                <a:spcPct val="100000"/>
              </a:lnSpc>
              <a:spcBef>
                <a:spcPts val="0"/>
              </a:spcBef>
              <a:spcAft>
                <a:spcPts val="1000"/>
              </a:spcAft>
              <a:buAutoNum type="arabicPeriod"/>
            </a:pPr>
            <a:r>
              <a:rPr lang="en">
                <a:solidFill>
                  <a:srgbClr val="494949"/>
                </a:solidFill>
              </a:rPr>
              <a:t>Open these slides @ </a:t>
            </a:r>
            <a:r>
              <a:rPr lang="en" u="sng">
                <a:solidFill>
                  <a:schemeClr val="hlink"/>
                </a:solidFill>
                <a:hlinkClick r:id="rId3"/>
              </a:rPr>
              <a:t>http://ap.pn/2mrsSlw</a:t>
            </a:r>
            <a:r>
              <a:rPr lang="en">
                <a:solidFill>
                  <a:srgbClr val="494949"/>
                </a:solidFill>
              </a:rPr>
              <a:t> </a:t>
            </a:r>
          </a:p>
          <a:p>
            <a:pPr indent="-228600" lvl="0" marL="457200" marR="0" rtl="0" algn="l">
              <a:lnSpc>
                <a:spcPct val="100000"/>
              </a:lnSpc>
              <a:spcBef>
                <a:spcPts val="0"/>
              </a:spcBef>
              <a:spcAft>
                <a:spcPts val="1000"/>
              </a:spcAft>
              <a:buAutoNum type="arabicPeriod"/>
            </a:pPr>
            <a:r>
              <a:rPr lang="en">
                <a:solidFill>
                  <a:srgbClr val="494949"/>
                </a:solidFill>
              </a:rPr>
              <a:t>Set up a free account on </a:t>
            </a:r>
            <a:r>
              <a:rPr lang="en" u="sng">
                <a:solidFill>
                  <a:srgbClr val="2185C5"/>
                </a:solidFill>
                <a:hlinkClick r:id="rId4"/>
              </a:rPr>
              <a:t>github.com</a:t>
            </a:r>
          </a:p>
          <a:p>
            <a:pPr indent="-228600" lvl="0" marL="457200" marR="0" rtl="0" algn="l">
              <a:lnSpc>
                <a:spcPct val="100000"/>
              </a:lnSpc>
              <a:spcBef>
                <a:spcPts val="0"/>
              </a:spcBef>
              <a:spcAft>
                <a:spcPts val="1000"/>
              </a:spcAft>
              <a:buAutoNum type="arabicPeriod"/>
            </a:pPr>
            <a:r>
              <a:rPr lang="en">
                <a:solidFill>
                  <a:srgbClr val="494949"/>
                </a:solidFill>
              </a:rPr>
              <a:t>Install Git</a:t>
            </a:r>
          </a:p>
          <a:p>
            <a:pPr indent="-342900" lvl="1" marL="914400" marR="0" rtl="0" algn="l">
              <a:lnSpc>
                <a:spcPct val="100000"/>
              </a:lnSpc>
              <a:spcBef>
                <a:spcPts val="0"/>
              </a:spcBef>
              <a:spcAft>
                <a:spcPts val="1000"/>
              </a:spcAft>
              <a:buSzPct val="100000"/>
              <a:buAutoNum type="alphaLcPeriod"/>
            </a:pPr>
            <a:r>
              <a:rPr b="1" lang="en" sz="1800">
                <a:solidFill>
                  <a:srgbClr val="494949"/>
                </a:solidFill>
              </a:rPr>
              <a:t>Mac: sit back and relax!</a:t>
            </a:r>
          </a:p>
          <a:p>
            <a:pPr indent="-342900" lvl="1" marL="914400" marR="0" rtl="0" algn="l">
              <a:lnSpc>
                <a:spcPct val="100000"/>
              </a:lnSpc>
              <a:spcBef>
                <a:spcPts val="0"/>
              </a:spcBef>
              <a:spcAft>
                <a:spcPts val="1000"/>
              </a:spcAft>
              <a:buSzPct val="100000"/>
              <a:buAutoNum type="alphaLcPeriod"/>
            </a:pPr>
            <a:r>
              <a:rPr b="1" lang="en" sz="1800">
                <a:solidFill>
                  <a:srgbClr val="494949"/>
                </a:solidFill>
              </a:rPr>
              <a:t>Windows: </a:t>
            </a:r>
            <a:r>
              <a:rPr b="1" lang="en" sz="1800" u="sng">
                <a:solidFill>
                  <a:srgbClr val="2185C5"/>
                </a:solidFill>
                <a:hlinkClick r:id="rId5"/>
              </a:rPr>
              <a:t>download git bash</a:t>
            </a:r>
          </a:p>
          <a:p>
            <a:pPr indent="-342900" lvl="1" marL="914400" marR="0" rtl="0" algn="l">
              <a:lnSpc>
                <a:spcPct val="100000"/>
              </a:lnSpc>
              <a:spcBef>
                <a:spcPts val="0"/>
              </a:spcBef>
              <a:spcAft>
                <a:spcPts val="1000"/>
              </a:spcAft>
              <a:buSzPct val="100000"/>
              <a:buAutoNum type="alphaLcPeriod"/>
            </a:pPr>
            <a:r>
              <a:rPr b="1" lang="en" sz="1800">
                <a:solidFill>
                  <a:srgbClr val="494949"/>
                </a:solidFill>
              </a:rPr>
              <a:t>Linux users run: </a:t>
            </a:r>
            <a:r>
              <a:rPr b="1" lang="en" sz="1800">
                <a:solidFill>
                  <a:srgbClr val="494949"/>
                </a:solidFill>
                <a:latin typeface="Courier New"/>
                <a:ea typeface="Courier New"/>
                <a:cs typeface="Courier New"/>
                <a:sym typeface="Courier New"/>
              </a:rPr>
              <a:t>&lt;package-manager&gt; install git-core</a:t>
            </a:r>
          </a:p>
          <a:p>
            <a:pPr indent="-228600" lvl="0" marL="457200" marR="0" rtl="0" algn="l">
              <a:lnSpc>
                <a:spcPct val="100000"/>
              </a:lnSpc>
              <a:spcBef>
                <a:spcPts val="0"/>
              </a:spcBef>
              <a:spcAft>
                <a:spcPts val="1000"/>
              </a:spcAft>
              <a:buAutoNum type="arabicPeriod"/>
            </a:pPr>
            <a:r>
              <a:rPr lang="en">
                <a:solidFill>
                  <a:srgbClr val="494949"/>
                </a:solidFill>
              </a:rPr>
              <a:t>Open your favorite Text Editor:</a:t>
            </a:r>
          </a:p>
          <a:p>
            <a:pPr indent="-342900" lvl="1" marL="914400" marR="0" rtl="0" algn="l">
              <a:lnSpc>
                <a:spcPct val="100000"/>
              </a:lnSpc>
              <a:spcBef>
                <a:spcPts val="0"/>
              </a:spcBef>
              <a:spcAft>
                <a:spcPts val="1000"/>
              </a:spcAft>
              <a:buSzPct val="100000"/>
              <a:buChar char="○"/>
            </a:pPr>
            <a:r>
              <a:rPr b="1" lang="en" sz="1800">
                <a:solidFill>
                  <a:srgbClr val="494949"/>
                </a:solidFill>
              </a:rPr>
              <a:t>Download </a:t>
            </a:r>
            <a:r>
              <a:rPr b="1" lang="en" sz="1800" u="sng">
                <a:solidFill>
                  <a:srgbClr val="2185C5"/>
                </a:solidFill>
                <a:hlinkClick r:id="rId6"/>
              </a:rPr>
              <a:t>Sublime</a:t>
            </a:r>
            <a:r>
              <a:rPr b="1" lang="en" sz="1800">
                <a:solidFill>
                  <a:srgbClr val="494949"/>
                </a:solidFill>
              </a:rPr>
              <a:t> or </a:t>
            </a:r>
            <a:r>
              <a:rPr b="1" lang="en" sz="1800" u="sng">
                <a:solidFill>
                  <a:srgbClr val="2185C5"/>
                </a:solidFill>
                <a:hlinkClick r:id="rId7"/>
              </a:rPr>
              <a:t>Atom</a:t>
            </a:r>
            <a:r>
              <a:rPr b="1" lang="en" sz="1800">
                <a:solidFill>
                  <a:srgbClr val="494949"/>
                </a:solidFill>
              </a:rPr>
              <a:t> if you don’t have one</a:t>
            </a:r>
          </a:p>
        </p:txBody>
      </p:sp>
      <p:sp>
        <p:nvSpPr>
          <p:cNvPr id="142" name="Shape 142"/>
          <p:cNvSpPr txBox="1"/>
          <p:nvPr>
            <p:ph type="title"/>
          </p:nvPr>
        </p:nvSpPr>
        <p:spPr>
          <a:xfrm>
            <a:off x="893700" y="206000"/>
            <a:ext cx="7036800" cy="857400"/>
          </a:xfrm>
          <a:prstGeom prst="rect">
            <a:avLst/>
          </a:prstGeom>
        </p:spPr>
        <p:txBody>
          <a:bodyPr anchorCtr="0" anchor="b" bIns="91425" lIns="91425" rIns="91425" tIns="91425">
            <a:noAutofit/>
          </a:bodyPr>
          <a:lstStyle/>
          <a:p>
            <a:pPr indent="0" lvl="0" marL="0" marR="0" rtl="0" algn="l">
              <a:lnSpc>
                <a:spcPct val="100000"/>
              </a:lnSpc>
              <a:spcBef>
                <a:spcPts val="0"/>
              </a:spcBef>
              <a:spcAft>
                <a:spcPts val="0"/>
              </a:spcAft>
              <a:buNone/>
            </a:pPr>
            <a:r>
              <a:rPr lang="en"/>
              <a:t>Gitting Started</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6" name="Shape 146"/>
        <p:cNvGrpSpPr/>
        <p:nvPr/>
      </p:nvGrpSpPr>
      <p:grpSpPr>
        <a:xfrm>
          <a:off x="0" y="0"/>
          <a:ext cx="0" cy="0"/>
          <a:chOff x="0" y="0"/>
          <a:chExt cx="0" cy="0"/>
        </a:xfrm>
      </p:grpSpPr>
      <p:pic>
        <p:nvPicPr>
          <p:cNvPr id="147" name="Shape 147"/>
          <p:cNvPicPr preferRelativeResize="0"/>
          <p:nvPr/>
        </p:nvPicPr>
        <p:blipFill>
          <a:blip r:embed="rId3">
            <a:alphaModFix/>
          </a:blip>
          <a:stretch>
            <a:fillRect/>
          </a:stretch>
        </p:blipFill>
        <p:spPr>
          <a:xfrm>
            <a:off x="6698925" y="1654071"/>
            <a:ext cx="1297625" cy="1297625"/>
          </a:xfrm>
          <a:prstGeom prst="rect">
            <a:avLst/>
          </a:prstGeom>
          <a:noFill/>
          <a:ln>
            <a:noFill/>
          </a:ln>
        </p:spPr>
      </p:pic>
      <p:pic>
        <p:nvPicPr>
          <p:cNvPr id="148" name="Shape 148"/>
          <p:cNvPicPr preferRelativeResize="0"/>
          <p:nvPr/>
        </p:nvPicPr>
        <p:blipFill>
          <a:blip r:embed="rId4">
            <a:alphaModFix/>
          </a:blip>
          <a:stretch>
            <a:fillRect/>
          </a:stretch>
        </p:blipFill>
        <p:spPr>
          <a:xfrm>
            <a:off x="5953462" y="837499"/>
            <a:ext cx="2848500" cy="2848500"/>
          </a:xfrm>
          <a:prstGeom prst="rect">
            <a:avLst/>
          </a:prstGeom>
          <a:noFill/>
          <a:ln>
            <a:noFill/>
          </a:ln>
        </p:spPr>
      </p:pic>
      <p:sp>
        <p:nvSpPr>
          <p:cNvPr id="149" name="Shape 149"/>
          <p:cNvSpPr txBox="1"/>
          <p:nvPr>
            <p:ph idx="1" type="body"/>
          </p:nvPr>
        </p:nvSpPr>
        <p:spPr>
          <a:xfrm>
            <a:off x="488125" y="1373600"/>
            <a:ext cx="4001100" cy="2538300"/>
          </a:xfrm>
          <a:prstGeom prst="rect">
            <a:avLst/>
          </a:prstGeom>
        </p:spPr>
        <p:txBody>
          <a:bodyPr anchorCtr="0" anchor="t" bIns="91425" lIns="91425" rIns="91425" tIns="91425">
            <a:noAutofit/>
          </a:bodyPr>
          <a:lstStyle/>
          <a:p>
            <a:pPr indent="0" lvl="0" marL="0" marR="0" rtl="0" algn="l">
              <a:lnSpc>
                <a:spcPct val="115000"/>
              </a:lnSpc>
              <a:spcBef>
                <a:spcPts val="0"/>
              </a:spcBef>
              <a:spcAft>
                <a:spcPts val="0"/>
              </a:spcAft>
              <a:buNone/>
            </a:pPr>
            <a:r>
              <a:rPr lang="en" sz="2400">
                <a:solidFill>
                  <a:srgbClr val="494949"/>
                </a:solidFill>
              </a:rPr>
              <a:t>Remote Repo</a:t>
            </a:r>
            <a:br>
              <a:rPr lang="en" sz="2400">
                <a:solidFill>
                  <a:srgbClr val="494949"/>
                </a:solidFill>
              </a:rPr>
            </a:br>
            <a:r>
              <a:rPr i="1" lang="en" sz="2400">
                <a:solidFill>
                  <a:srgbClr val="494949"/>
                </a:solidFill>
              </a:rPr>
              <a:t>(What’s on Github)</a:t>
            </a:r>
            <a:br>
              <a:rPr i="1" lang="en" sz="2000">
                <a:solidFill>
                  <a:srgbClr val="494949"/>
                </a:solidFill>
              </a:rPr>
            </a:br>
          </a:p>
          <a:p>
            <a:pPr indent="-368300" lvl="0" marL="457200" rtl="0">
              <a:lnSpc>
                <a:spcPct val="115000"/>
              </a:lnSpc>
              <a:spcBef>
                <a:spcPts val="0"/>
              </a:spcBef>
              <a:spcAft>
                <a:spcPts val="0"/>
              </a:spcAft>
              <a:buClr>
                <a:srgbClr val="494949"/>
              </a:buClr>
              <a:buSzPct val="100000"/>
              <a:buAutoNum type="arabicPeriod"/>
            </a:pPr>
            <a:r>
              <a:rPr lang="en" sz="2200">
                <a:solidFill>
                  <a:srgbClr val="494949"/>
                </a:solidFill>
              </a:rPr>
              <a:t>Source of truth</a:t>
            </a:r>
          </a:p>
          <a:p>
            <a:pPr indent="-368300" lvl="0" marL="457200" rtl="0">
              <a:lnSpc>
                <a:spcPct val="115000"/>
              </a:lnSpc>
              <a:spcBef>
                <a:spcPts val="0"/>
              </a:spcBef>
              <a:spcAft>
                <a:spcPts val="0"/>
              </a:spcAft>
              <a:buClr>
                <a:srgbClr val="494949"/>
              </a:buClr>
              <a:buSzPct val="100000"/>
              <a:buAutoNum type="arabicPeriod"/>
            </a:pPr>
            <a:r>
              <a:rPr lang="en" sz="2200">
                <a:solidFill>
                  <a:srgbClr val="494949"/>
                </a:solidFill>
              </a:rPr>
              <a:t>R</a:t>
            </a:r>
            <a:r>
              <a:rPr lang="en" sz="2200">
                <a:solidFill>
                  <a:srgbClr val="494949"/>
                </a:solidFill>
              </a:rPr>
              <a:t>eadable by team members</a:t>
            </a:r>
          </a:p>
          <a:p>
            <a:pPr indent="-368300" lvl="0" marL="457200" rtl="0">
              <a:lnSpc>
                <a:spcPct val="115000"/>
              </a:lnSpc>
              <a:spcBef>
                <a:spcPts val="0"/>
              </a:spcBef>
              <a:spcAft>
                <a:spcPts val="0"/>
              </a:spcAft>
              <a:buClr>
                <a:srgbClr val="494949"/>
              </a:buClr>
              <a:buSzPct val="100000"/>
              <a:buAutoNum type="arabicPeriod"/>
            </a:pPr>
            <a:r>
              <a:rPr lang="en" sz="2200">
                <a:solidFill>
                  <a:srgbClr val="494949"/>
                </a:solidFill>
              </a:rPr>
              <a:t>Team can contribute</a:t>
            </a:r>
          </a:p>
        </p:txBody>
      </p:sp>
      <p:sp>
        <p:nvSpPr>
          <p:cNvPr id="150" name="Shape 150"/>
          <p:cNvSpPr txBox="1"/>
          <p:nvPr>
            <p:ph type="title"/>
          </p:nvPr>
        </p:nvSpPr>
        <p:spPr>
          <a:xfrm>
            <a:off x="893700" y="206000"/>
            <a:ext cx="8191200" cy="857400"/>
          </a:xfrm>
          <a:prstGeom prst="rect">
            <a:avLst/>
          </a:prstGeom>
        </p:spPr>
        <p:txBody>
          <a:bodyPr anchorCtr="0" anchor="b" bIns="91425" lIns="91425" rIns="91425" tIns="91425">
            <a:noAutofit/>
          </a:bodyPr>
          <a:lstStyle/>
          <a:p>
            <a:pPr indent="0" lvl="0" marL="0" marR="0" rtl="0" algn="l">
              <a:lnSpc>
                <a:spcPct val="100000"/>
              </a:lnSpc>
              <a:spcBef>
                <a:spcPts val="0"/>
              </a:spcBef>
              <a:spcAft>
                <a:spcPts val="0"/>
              </a:spcAft>
              <a:buNone/>
            </a:pPr>
            <a:r>
              <a:rPr lang="en"/>
              <a:t>How Git Works - Remote Repositories</a:t>
            </a:r>
          </a:p>
        </p:txBody>
      </p:sp>
      <p:pic>
        <p:nvPicPr>
          <p:cNvPr id="151" name="Shape 151"/>
          <p:cNvPicPr preferRelativeResize="0"/>
          <p:nvPr/>
        </p:nvPicPr>
        <p:blipFill>
          <a:blip r:embed="rId4">
            <a:alphaModFix/>
          </a:blip>
          <a:stretch>
            <a:fillRect/>
          </a:stretch>
        </p:blipFill>
        <p:spPr>
          <a:xfrm>
            <a:off x="4362871" y="2371099"/>
            <a:ext cx="2076900" cy="2076900"/>
          </a:xfrm>
          <a:prstGeom prst="rect">
            <a:avLst/>
          </a:prstGeom>
          <a:noFill/>
          <a:ln>
            <a:noFill/>
          </a:ln>
        </p:spPr>
      </p:pic>
      <p:pic>
        <p:nvPicPr>
          <p:cNvPr id="152" name="Shape 152"/>
          <p:cNvPicPr preferRelativeResize="0"/>
          <p:nvPr/>
        </p:nvPicPr>
        <p:blipFill>
          <a:blip r:embed="rId4">
            <a:alphaModFix/>
          </a:blip>
          <a:stretch>
            <a:fillRect/>
          </a:stretch>
        </p:blipFill>
        <p:spPr>
          <a:xfrm>
            <a:off x="6648874" y="3360575"/>
            <a:ext cx="1544625" cy="1544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6" name="Shape 156"/>
        <p:cNvGrpSpPr/>
        <p:nvPr/>
      </p:nvGrpSpPr>
      <p:grpSpPr>
        <a:xfrm>
          <a:off x="0" y="0"/>
          <a:ext cx="0" cy="0"/>
          <a:chOff x="0" y="0"/>
          <a:chExt cx="0" cy="0"/>
        </a:xfrm>
      </p:grpSpPr>
      <p:sp>
        <p:nvSpPr>
          <p:cNvPr id="157" name="Shape 157"/>
          <p:cNvSpPr txBox="1"/>
          <p:nvPr>
            <p:ph idx="1" type="body"/>
          </p:nvPr>
        </p:nvSpPr>
        <p:spPr>
          <a:xfrm>
            <a:off x="893700" y="3965200"/>
            <a:ext cx="7497000" cy="952800"/>
          </a:xfrm>
          <a:prstGeom prst="rect">
            <a:avLst/>
          </a:prstGeom>
        </p:spPr>
        <p:txBody>
          <a:bodyPr anchorCtr="0" anchor="t" bIns="91425" lIns="91425" rIns="91425" tIns="91425">
            <a:noAutofit/>
          </a:bodyPr>
          <a:lstStyle/>
          <a:p>
            <a:pPr indent="0" lvl="0" marR="0" rtl="0" algn="ctr">
              <a:lnSpc>
                <a:spcPct val="115000"/>
              </a:lnSpc>
              <a:spcBef>
                <a:spcPts val="0"/>
              </a:spcBef>
              <a:spcAft>
                <a:spcPts val="0"/>
              </a:spcAft>
              <a:buNone/>
            </a:pPr>
            <a:r>
              <a:rPr lang="en" sz="2400">
                <a:solidFill>
                  <a:srgbClr val="494949"/>
                </a:solidFill>
              </a:rPr>
              <a:t>Git allows you to make changes locally and push them to the remote repository when you are ready.</a:t>
            </a:r>
          </a:p>
        </p:txBody>
      </p:sp>
      <p:sp>
        <p:nvSpPr>
          <p:cNvPr id="158" name="Shape 158"/>
          <p:cNvSpPr txBox="1"/>
          <p:nvPr>
            <p:ph type="title"/>
          </p:nvPr>
        </p:nvSpPr>
        <p:spPr>
          <a:xfrm>
            <a:off x="893700" y="206000"/>
            <a:ext cx="7861200" cy="857400"/>
          </a:xfrm>
          <a:prstGeom prst="rect">
            <a:avLst/>
          </a:prstGeom>
        </p:spPr>
        <p:txBody>
          <a:bodyPr anchorCtr="0" anchor="b" bIns="91425" lIns="91425" rIns="91425" tIns="91425">
            <a:noAutofit/>
          </a:bodyPr>
          <a:lstStyle/>
          <a:p>
            <a:pPr indent="0" lvl="0" marL="0" marR="0" rtl="0" algn="l">
              <a:lnSpc>
                <a:spcPct val="100000"/>
              </a:lnSpc>
              <a:spcBef>
                <a:spcPts val="0"/>
              </a:spcBef>
              <a:spcAft>
                <a:spcPts val="0"/>
              </a:spcAft>
              <a:buNone/>
            </a:pPr>
            <a:r>
              <a:rPr lang="en"/>
              <a:t>How Git Works - Local Repositories</a:t>
            </a:r>
          </a:p>
        </p:txBody>
      </p:sp>
      <p:sp>
        <p:nvSpPr>
          <p:cNvPr id="159" name="Shape 159"/>
          <p:cNvSpPr txBox="1"/>
          <p:nvPr>
            <p:ph idx="1" type="body"/>
          </p:nvPr>
        </p:nvSpPr>
        <p:spPr>
          <a:xfrm>
            <a:off x="893700" y="1373600"/>
            <a:ext cx="3732900" cy="2512200"/>
          </a:xfrm>
          <a:prstGeom prst="rect">
            <a:avLst/>
          </a:prstGeom>
        </p:spPr>
        <p:txBody>
          <a:bodyPr anchorCtr="0" anchor="t" bIns="91425" lIns="91425" rIns="91425" tIns="91425">
            <a:noAutofit/>
          </a:bodyPr>
          <a:lstStyle/>
          <a:p>
            <a:pPr indent="-69850" lvl="0" rtl="0">
              <a:lnSpc>
                <a:spcPct val="115000"/>
              </a:lnSpc>
              <a:spcBef>
                <a:spcPts val="0"/>
              </a:spcBef>
              <a:buClr>
                <a:srgbClr val="000000"/>
              </a:buClr>
              <a:buSzPct val="45833"/>
              <a:buFont typeface="Arial"/>
              <a:buNone/>
            </a:pPr>
            <a:r>
              <a:rPr lang="en" sz="2400">
                <a:solidFill>
                  <a:srgbClr val="494949"/>
                </a:solidFill>
              </a:rPr>
              <a:t>Local Repo</a:t>
            </a:r>
          </a:p>
          <a:p>
            <a:pPr indent="-69850" lvl="0" rtl="0">
              <a:lnSpc>
                <a:spcPct val="115000"/>
              </a:lnSpc>
              <a:spcBef>
                <a:spcPts val="0"/>
              </a:spcBef>
              <a:buClr>
                <a:srgbClr val="000000"/>
              </a:buClr>
              <a:buSzPct val="55000"/>
              <a:buFont typeface="Arial"/>
              <a:buNone/>
            </a:pPr>
            <a:r>
              <a:rPr i="1" lang="en" sz="2000">
                <a:solidFill>
                  <a:srgbClr val="494949"/>
                </a:solidFill>
              </a:rPr>
              <a:t>(What’s on your computer)</a:t>
            </a:r>
            <a:br>
              <a:rPr i="1" lang="en" sz="2000">
                <a:solidFill>
                  <a:srgbClr val="494949"/>
                </a:solidFill>
              </a:rPr>
            </a:br>
          </a:p>
          <a:p>
            <a:pPr indent="-355600" lvl="0" marL="457200" rtl="0">
              <a:lnSpc>
                <a:spcPct val="115000"/>
              </a:lnSpc>
              <a:spcBef>
                <a:spcPts val="0"/>
              </a:spcBef>
              <a:buClr>
                <a:srgbClr val="494949"/>
              </a:buClr>
              <a:buSzPct val="100000"/>
              <a:buAutoNum type="arabicPeriod"/>
            </a:pPr>
            <a:r>
              <a:rPr lang="en" sz="2000">
                <a:solidFill>
                  <a:srgbClr val="494949"/>
                </a:solidFill>
              </a:rPr>
              <a:t>A clone of the remote repo</a:t>
            </a:r>
          </a:p>
          <a:p>
            <a:pPr indent="-355600" lvl="0" marL="457200" rtl="0">
              <a:lnSpc>
                <a:spcPct val="115000"/>
              </a:lnSpc>
              <a:spcBef>
                <a:spcPts val="0"/>
              </a:spcBef>
              <a:buClr>
                <a:srgbClr val="494949"/>
              </a:buClr>
              <a:buSzPct val="100000"/>
              <a:buAutoNum type="arabicPeriod"/>
            </a:pPr>
            <a:r>
              <a:rPr lang="en" sz="2000">
                <a:solidFill>
                  <a:srgbClr val="494949"/>
                </a:solidFill>
              </a:rPr>
              <a:t>Readable only by you</a:t>
            </a:r>
          </a:p>
          <a:p>
            <a:pPr indent="-355600" lvl="0" marL="457200" rtl="0">
              <a:lnSpc>
                <a:spcPct val="115000"/>
              </a:lnSpc>
              <a:spcBef>
                <a:spcPts val="0"/>
              </a:spcBef>
              <a:buClr>
                <a:srgbClr val="494949"/>
              </a:buClr>
              <a:buSzPct val="100000"/>
              <a:buAutoNum type="arabicPeriod"/>
            </a:pPr>
            <a:r>
              <a:rPr lang="en" sz="2000">
                <a:solidFill>
                  <a:srgbClr val="494949"/>
                </a:solidFill>
              </a:rPr>
              <a:t>Only you can contribute</a:t>
            </a:r>
          </a:p>
          <a:p>
            <a:pPr indent="0" lvl="0" rtl="0">
              <a:lnSpc>
                <a:spcPct val="115000"/>
              </a:lnSpc>
              <a:spcBef>
                <a:spcPts val="0"/>
              </a:spcBef>
              <a:spcAft>
                <a:spcPts val="0"/>
              </a:spcAft>
              <a:buNone/>
            </a:pPr>
            <a:r>
              <a:t/>
            </a:r>
            <a:endParaRPr sz="2000">
              <a:solidFill>
                <a:srgbClr val="494949"/>
              </a:solidFill>
            </a:endParaRPr>
          </a:p>
        </p:txBody>
      </p:sp>
      <p:pic>
        <p:nvPicPr>
          <p:cNvPr id="160" name="Shape 160"/>
          <p:cNvPicPr preferRelativeResize="0"/>
          <p:nvPr/>
        </p:nvPicPr>
        <p:blipFill>
          <a:blip r:embed="rId3">
            <a:alphaModFix/>
          </a:blip>
          <a:stretch>
            <a:fillRect/>
          </a:stretch>
        </p:blipFill>
        <p:spPr>
          <a:xfrm>
            <a:off x="4855200" y="1339330"/>
            <a:ext cx="3975900" cy="2074969"/>
          </a:xfrm>
          <a:prstGeom prst="rect">
            <a:avLst/>
          </a:prstGeom>
          <a:noFill/>
          <a:ln>
            <a:noFill/>
          </a:ln>
        </p:spPr>
      </p:pic>
      <p:pic>
        <p:nvPicPr>
          <p:cNvPr id="161" name="Shape 161"/>
          <p:cNvPicPr preferRelativeResize="0"/>
          <p:nvPr/>
        </p:nvPicPr>
        <p:blipFill>
          <a:blip r:embed="rId4">
            <a:alphaModFix/>
          </a:blip>
          <a:stretch>
            <a:fillRect/>
          </a:stretch>
        </p:blipFill>
        <p:spPr>
          <a:xfrm>
            <a:off x="6165375" y="1700549"/>
            <a:ext cx="1326975" cy="1326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5" name="Shape 165"/>
        <p:cNvGrpSpPr/>
        <p:nvPr/>
      </p:nvGrpSpPr>
      <p:grpSpPr>
        <a:xfrm>
          <a:off x="0" y="0"/>
          <a:ext cx="0" cy="0"/>
          <a:chOff x="0" y="0"/>
          <a:chExt cx="0" cy="0"/>
        </a:xfrm>
      </p:grpSpPr>
      <p:sp>
        <p:nvSpPr>
          <p:cNvPr id="166" name="Shape 166"/>
          <p:cNvSpPr txBox="1"/>
          <p:nvPr>
            <p:ph type="title"/>
          </p:nvPr>
        </p:nvSpPr>
        <p:spPr>
          <a:xfrm>
            <a:off x="8088525" y="1019725"/>
            <a:ext cx="688200" cy="485700"/>
          </a:xfrm>
          <a:prstGeom prst="rect">
            <a:avLst/>
          </a:prstGeom>
        </p:spPr>
        <p:txBody>
          <a:bodyPr anchorCtr="0" anchor="b" bIns="91425" lIns="91425" rIns="91425" tIns="91425">
            <a:noAutofit/>
          </a:bodyPr>
          <a:lstStyle/>
          <a:p>
            <a:pPr lvl="0" rtl="0">
              <a:spcBef>
                <a:spcPts val="0"/>
              </a:spcBef>
              <a:buNone/>
            </a:pPr>
            <a:r>
              <a:rPr lang="en" sz="2400">
                <a:solidFill>
                  <a:srgbClr val="FFFFFF"/>
                </a:solidFill>
                <a:latin typeface="Open Sans"/>
                <a:ea typeface="Open Sans"/>
                <a:cs typeface="Open Sans"/>
                <a:sym typeface="Open Sans"/>
              </a:rPr>
              <a:t>a</a:t>
            </a:r>
          </a:p>
        </p:txBody>
      </p:sp>
      <p:sp>
        <p:nvSpPr>
          <p:cNvPr id="167" name="Shape 167"/>
          <p:cNvSpPr txBox="1"/>
          <p:nvPr>
            <p:ph idx="1" type="body"/>
          </p:nvPr>
        </p:nvSpPr>
        <p:spPr>
          <a:xfrm>
            <a:off x="119875" y="1626325"/>
            <a:ext cx="8985300" cy="3048900"/>
          </a:xfrm>
          <a:prstGeom prst="rect">
            <a:avLst/>
          </a:prstGeom>
        </p:spPr>
        <p:txBody>
          <a:bodyPr anchorCtr="0" anchor="t" bIns="91425" lIns="91425" rIns="91425" tIns="91425">
            <a:noAutofit/>
          </a:bodyPr>
          <a:lstStyle/>
          <a:p>
            <a:pPr indent="-355600" lvl="0" marL="457200" rtl="0">
              <a:lnSpc>
                <a:spcPct val="115000"/>
              </a:lnSpc>
              <a:spcBef>
                <a:spcPts val="0"/>
              </a:spcBef>
              <a:spcAft>
                <a:spcPts val="1000"/>
              </a:spcAft>
              <a:buClr>
                <a:srgbClr val="494949"/>
              </a:buClr>
              <a:buSzPct val="100000"/>
              <a:buAutoNum type="arabicPeriod"/>
            </a:pPr>
            <a:r>
              <a:rPr b="1" lang="en" sz="2000">
                <a:solidFill>
                  <a:srgbClr val="494949"/>
                </a:solidFill>
              </a:rPr>
              <a:t>Fork </a:t>
            </a:r>
            <a:r>
              <a:rPr lang="en" sz="2000">
                <a:solidFill>
                  <a:srgbClr val="494949"/>
                </a:solidFill>
              </a:rPr>
              <a:t>the Participant Bio repo at </a:t>
            </a:r>
            <a:r>
              <a:rPr lang="en" sz="2000" u="sng">
                <a:solidFill>
                  <a:schemeClr val="hlink"/>
                </a:solidFill>
                <a:hlinkClick r:id="rId3"/>
              </a:rPr>
              <a:t>http://ap.pn/2mrmU4j</a:t>
            </a:r>
            <a:r>
              <a:rPr lang="en" sz="2000">
                <a:solidFill>
                  <a:srgbClr val="000000"/>
                </a:solidFill>
              </a:rPr>
              <a:t> (case sensitive)</a:t>
            </a:r>
          </a:p>
          <a:p>
            <a:pPr indent="-355600" lvl="0" marL="457200" rtl="0">
              <a:lnSpc>
                <a:spcPct val="115000"/>
              </a:lnSpc>
              <a:spcBef>
                <a:spcPts val="0"/>
              </a:spcBef>
              <a:spcAft>
                <a:spcPts val="0"/>
              </a:spcAft>
              <a:buClr>
                <a:srgbClr val="494949"/>
              </a:buClr>
              <a:buSzPct val="100000"/>
              <a:buAutoNum type="arabicPeriod"/>
            </a:pPr>
            <a:r>
              <a:rPr b="1" lang="en" sz="2000">
                <a:solidFill>
                  <a:srgbClr val="494949"/>
                </a:solidFill>
              </a:rPr>
              <a:t>Clone</a:t>
            </a:r>
            <a:r>
              <a:rPr lang="en" sz="2000">
                <a:solidFill>
                  <a:srgbClr val="494949"/>
                </a:solidFill>
              </a:rPr>
              <a:t> the repo to your personal machine</a:t>
            </a:r>
          </a:p>
          <a:p>
            <a:pPr indent="-355600" lvl="0" marL="914400" marR="0" rtl="0" algn="l">
              <a:lnSpc>
                <a:spcPct val="115000"/>
              </a:lnSpc>
              <a:spcBef>
                <a:spcPts val="0"/>
              </a:spcBef>
              <a:spcAft>
                <a:spcPts val="1000"/>
              </a:spcAft>
              <a:buClr>
                <a:srgbClr val="494949"/>
              </a:buClr>
              <a:buSzPct val="100000"/>
            </a:pPr>
            <a:r>
              <a:rPr lang="en" sz="2000">
                <a:solidFill>
                  <a:srgbClr val="494949"/>
                </a:solidFill>
              </a:rPr>
              <a:t>On the command line (or Git Bash if on Windows) navigate to where you want to put the project folder</a:t>
            </a:r>
          </a:p>
          <a:p>
            <a:pPr indent="-355600" lvl="0" marL="914400" marR="0" rtl="0" algn="l">
              <a:lnSpc>
                <a:spcPct val="115000"/>
              </a:lnSpc>
              <a:spcBef>
                <a:spcPts val="0"/>
              </a:spcBef>
              <a:spcAft>
                <a:spcPts val="1000"/>
              </a:spcAft>
              <a:buClr>
                <a:srgbClr val="494949"/>
              </a:buClr>
              <a:buSzPct val="100000"/>
            </a:pPr>
            <a:r>
              <a:rPr lang="en" sz="2000">
                <a:solidFill>
                  <a:srgbClr val="494949"/>
                </a:solidFill>
              </a:rPr>
              <a:t>Enter</a:t>
            </a:r>
          </a:p>
          <a:p>
            <a:pPr indent="0" lvl="0" marL="457200" marR="0" rtl="0" algn="l">
              <a:lnSpc>
                <a:spcPct val="115000"/>
              </a:lnSpc>
              <a:spcBef>
                <a:spcPts val="0"/>
              </a:spcBef>
              <a:spcAft>
                <a:spcPts val="1000"/>
              </a:spcAft>
              <a:buNone/>
            </a:pPr>
            <a:r>
              <a:rPr lang="en" sz="1900">
                <a:solidFill>
                  <a:srgbClr val="000000"/>
                </a:solidFill>
                <a:highlight>
                  <a:srgbClr val="EFEFEF"/>
                </a:highlight>
                <a:latin typeface="Consolas"/>
                <a:ea typeface="Consolas"/>
                <a:cs typeface="Consolas"/>
                <a:sym typeface="Consolas"/>
              </a:rPr>
              <a:t>git clone</a:t>
            </a:r>
            <a:r>
              <a:rPr lang="en" sz="1900">
                <a:highlight>
                  <a:srgbClr val="EFEFEF"/>
                </a:highlight>
                <a:latin typeface="Consolas"/>
                <a:ea typeface="Consolas"/>
                <a:cs typeface="Consolas"/>
                <a:sym typeface="Consolas"/>
              </a:rPr>
              <a:t> </a:t>
            </a:r>
            <a:r>
              <a:rPr lang="en" sz="1900">
                <a:solidFill>
                  <a:srgbClr val="000000"/>
                </a:solidFill>
                <a:highlight>
                  <a:srgbClr val="EFEFEF"/>
                </a:highlight>
                <a:latin typeface="Consolas"/>
                <a:ea typeface="Consolas"/>
                <a:cs typeface="Consolas"/>
                <a:sym typeface="Consolas"/>
              </a:rPr>
              <a:t>https://github.com/</a:t>
            </a:r>
            <a:r>
              <a:rPr b="1" lang="en" sz="1900">
                <a:solidFill>
                  <a:srgbClr val="FF0000"/>
                </a:solidFill>
                <a:highlight>
                  <a:srgbClr val="EFEFEF"/>
                </a:highlight>
                <a:latin typeface="Consolas"/>
                <a:ea typeface="Consolas"/>
                <a:cs typeface="Consolas"/>
                <a:sym typeface="Consolas"/>
              </a:rPr>
              <a:t>&lt;&lt;GITHUB_USERNAME&gt;&gt;</a:t>
            </a:r>
            <a:r>
              <a:rPr lang="en" sz="1900">
                <a:solidFill>
                  <a:srgbClr val="000000"/>
                </a:solidFill>
                <a:highlight>
                  <a:srgbClr val="EFEFEF"/>
                </a:highlight>
                <a:latin typeface="Consolas"/>
                <a:ea typeface="Consolas"/>
                <a:cs typeface="Consolas"/>
                <a:sym typeface="Consolas"/>
              </a:rPr>
              <a:t>/hack-tj.git</a:t>
            </a:r>
          </a:p>
          <a:p>
            <a:pPr indent="-355600" lvl="0" marL="914400" marR="0" rtl="0" algn="l">
              <a:lnSpc>
                <a:spcPct val="115000"/>
              </a:lnSpc>
              <a:spcBef>
                <a:spcPts val="0"/>
              </a:spcBef>
              <a:spcAft>
                <a:spcPts val="1000"/>
              </a:spcAft>
              <a:buClr>
                <a:srgbClr val="494949"/>
              </a:buClr>
              <a:buSzPct val="100000"/>
            </a:pPr>
            <a:r>
              <a:rPr lang="en" sz="2000">
                <a:solidFill>
                  <a:srgbClr val="494949"/>
                </a:solidFill>
              </a:rPr>
              <a:t>Success! you should now have a copy of the project on your computer</a:t>
            </a:r>
          </a:p>
        </p:txBody>
      </p:sp>
      <p:sp>
        <p:nvSpPr>
          <p:cNvPr id="168" name="Shape 168"/>
          <p:cNvSpPr txBox="1"/>
          <p:nvPr>
            <p:ph type="title"/>
          </p:nvPr>
        </p:nvSpPr>
        <p:spPr>
          <a:xfrm>
            <a:off x="893700" y="205987"/>
            <a:ext cx="6462600" cy="857400"/>
          </a:xfrm>
          <a:prstGeom prst="rect">
            <a:avLst/>
          </a:prstGeom>
        </p:spPr>
        <p:txBody>
          <a:bodyPr anchorCtr="0" anchor="b" bIns="91425" lIns="91425" rIns="91425" tIns="91425">
            <a:noAutofit/>
          </a:bodyPr>
          <a:lstStyle/>
          <a:p>
            <a:pPr indent="0" lvl="0" marL="0" marR="0" rtl="0" algn="l">
              <a:lnSpc>
                <a:spcPct val="100000"/>
              </a:lnSpc>
              <a:spcBef>
                <a:spcPts val="0"/>
              </a:spcBef>
              <a:spcAft>
                <a:spcPts val="0"/>
              </a:spcAft>
              <a:buNone/>
            </a:pPr>
            <a:r>
              <a:rPr lang="en"/>
              <a:t>Demo: What the Fork!</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2" name="Shape 172"/>
        <p:cNvGrpSpPr/>
        <p:nvPr/>
      </p:nvGrpSpPr>
      <p:grpSpPr>
        <a:xfrm>
          <a:off x="0" y="0"/>
          <a:ext cx="0" cy="0"/>
          <a:chOff x="0" y="0"/>
          <a:chExt cx="0" cy="0"/>
        </a:xfrm>
      </p:grpSpPr>
      <p:pic>
        <p:nvPicPr>
          <p:cNvPr id="173" name="Shape 173"/>
          <p:cNvPicPr preferRelativeResize="0"/>
          <p:nvPr/>
        </p:nvPicPr>
        <p:blipFill>
          <a:blip r:embed="rId3">
            <a:alphaModFix/>
          </a:blip>
          <a:stretch>
            <a:fillRect/>
          </a:stretch>
        </p:blipFill>
        <p:spPr>
          <a:xfrm>
            <a:off x="5445101" y="1169850"/>
            <a:ext cx="1258539" cy="1118700"/>
          </a:xfrm>
          <a:prstGeom prst="rect">
            <a:avLst/>
          </a:prstGeom>
          <a:noFill/>
          <a:ln>
            <a:noFill/>
          </a:ln>
        </p:spPr>
      </p:pic>
      <p:sp>
        <p:nvSpPr>
          <p:cNvPr id="174" name="Shape 174"/>
          <p:cNvSpPr txBox="1"/>
          <p:nvPr>
            <p:ph type="title"/>
          </p:nvPr>
        </p:nvSpPr>
        <p:spPr>
          <a:xfrm>
            <a:off x="8088525" y="1019725"/>
            <a:ext cx="688200" cy="485700"/>
          </a:xfrm>
          <a:prstGeom prst="rect">
            <a:avLst/>
          </a:prstGeom>
        </p:spPr>
        <p:txBody>
          <a:bodyPr anchorCtr="0" anchor="b" bIns="91425" lIns="91425" rIns="91425" tIns="91425">
            <a:noAutofit/>
          </a:bodyPr>
          <a:lstStyle/>
          <a:p>
            <a:pPr lvl="0" rtl="0">
              <a:spcBef>
                <a:spcPts val="0"/>
              </a:spcBef>
              <a:buNone/>
            </a:pPr>
            <a:r>
              <a:rPr lang="en" sz="2400">
                <a:solidFill>
                  <a:srgbClr val="FFFFFF"/>
                </a:solidFill>
                <a:latin typeface="Open Sans"/>
                <a:ea typeface="Open Sans"/>
                <a:cs typeface="Open Sans"/>
                <a:sym typeface="Open Sans"/>
              </a:rPr>
              <a:t>a</a:t>
            </a:r>
          </a:p>
        </p:txBody>
      </p:sp>
      <p:sp>
        <p:nvSpPr>
          <p:cNvPr id="175" name="Shape 175"/>
          <p:cNvSpPr txBox="1"/>
          <p:nvPr>
            <p:ph type="title"/>
          </p:nvPr>
        </p:nvSpPr>
        <p:spPr>
          <a:xfrm>
            <a:off x="893700" y="205987"/>
            <a:ext cx="6462600" cy="857400"/>
          </a:xfrm>
          <a:prstGeom prst="rect">
            <a:avLst/>
          </a:prstGeom>
        </p:spPr>
        <p:txBody>
          <a:bodyPr anchorCtr="0" anchor="b" bIns="91425" lIns="91425" rIns="91425" tIns="91425">
            <a:noAutofit/>
          </a:bodyPr>
          <a:lstStyle/>
          <a:p>
            <a:pPr lvl="0" rtl="0">
              <a:spcBef>
                <a:spcPts val="0"/>
              </a:spcBef>
              <a:buNone/>
            </a:pPr>
            <a:r>
              <a:rPr lang="en"/>
              <a:t>How Git Works Locally - Intro</a:t>
            </a:r>
          </a:p>
        </p:txBody>
      </p:sp>
      <p:grpSp>
        <p:nvGrpSpPr>
          <p:cNvPr id="176" name="Shape 176"/>
          <p:cNvGrpSpPr/>
          <p:nvPr/>
        </p:nvGrpSpPr>
        <p:grpSpPr>
          <a:xfrm>
            <a:off x="3675150" y="3455264"/>
            <a:ext cx="814634" cy="1039665"/>
            <a:chOff x="2946475" y="1149850"/>
            <a:chExt cx="3716400" cy="4743000"/>
          </a:xfrm>
        </p:grpSpPr>
        <p:sp>
          <p:nvSpPr>
            <p:cNvPr id="177" name="Shape 177"/>
            <p:cNvSpPr/>
            <p:nvPr/>
          </p:nvSpPr>
          <p:spPr>
            <a:xfrm flipH="1" rot="10800000">
              <a:off x="2946475" y="1149850"/>
              <a:ext cx="3716400" cy="4743000"/>
            </a:xfrm>
            <a:prstGeom prst="foldedCorner">
              <a:avLst>
                <a:gd fmla="val 16667"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nvGrpSpPr>
            <p:cNvPr id="178" name="Shape 178"/>
            <p:cNvGrpSpPr/>
            <p:nvPr/>
          </p:nvGrpSpPr>
          <p:grpSpPr>
            <a:xfrm>
              <a:off x="3398196" y="2073825"/>
              <a:ext cx="2751300" cy="3048000"/>
              <a:chOff x="3398196" y="2073825"/>
              <a:chExt cx="2751300" cy="3048000"/>
            </a:xfrm>
          </p:grpSpPr>
          <p:cxnSp>
            <p:nvCxnSpPr>
              <p:cNvPr id="179" name="Shape 179"/>
              <p:cNvCxnSpPr/>
              <p:nvPr/>
            </p:nvCxnSpPr>
            <p:spPr>
              <a:xfrm>
                <a:off x="3398196" y="20738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180" name="Shape 180"/>
              <p:cNvCxnSpPr/>
              <p:nvPr/>
            </p:nvCxnSpPr>
            <p:spPr>
              <a:xfrm>
                <a:off x="3398196" y="2683425"/>
                <a:ext cx="2751300" cy="0"/>
              </a:xfrm>
              <a:prstGeom prst="straightConnector1">
                <a:avLst/>
              </a:prstGeom>
              <a:noFill/>
              <a:ln cap="flat" cmpd="sng" w="38100">
                <a:solidFill>
                  <a:srgbClr val="00FF00"/>
                </a:solidFill>
                <a:prstDash val="solid"/>
                <a:round/>
                <a:headEnd len="lg" w="lg" type="none"/>
                <a:tailEnd len="lg" w="lg" type="none"/>
              </a:ln>
            </p:spPr>
          </p:cxnSp>
          <p:cxnSp>
            <p:nvCxnSpPr>
              <p:cNvPr id="181" name="Shape 181"/>
              <p:cNvCxnSpPr/>
              <p:nvPr/>
            </p:nvCxnSpPr>
            <p:spPr>
              <a:xfrm>
                <a:off x="3398196" y="3293025"/>
                <a:ext cx="1663200" cy="0"/>
              </a:xfrm>
              <a:prstGeom prst="straightConnector1">
                <a:avLst/>
              </a:prstGeom>
              <a:noFill/>
              <a:ln cap="flat" cmpd="sng" w="38100">
                <a:solidFill>
                  <a:srgbClr val="000000"/>
                </a:solidFill>
                <a:prstDash val="solid"/>
                <a:round/>
                <a:headEnd len="lg" w="lg" type="none"/>
                <a:tailEnd len="lg" w="lg" type="none"/>
              </a:ln>
            </p:spPr>
          </p:cxnSp>
          <p:cxnSp>
            <p:nvCxnSpPr>
              <p:cNvPr id="182" name="Shape 182"/>
              <p:cNvCxnSpPr/>
              <p:nvPr/>
            </p:nvCxnSpPr>
            <p:spPr>
              <a:xfrm>
                <a:off x="3398196" y="39026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183" name="Shape 183"/>
              <p:cNvCxnSpPr/>
              <p:nvPr/>
            </p:nvCxnSpPr>
            <p:spPr>
              <a:xfrm>
                <a:off x="3398196" y="4512225"/>
                <a:ext cx="1653000" cy="0"/>
              </a:xfrm>
              <a:prstGeom prst="straightConnector1">
                <a:avLst/>
              </a:prstGeom>
              <a:noFill/>
              <a:ln cap="flat" cmpd="sng" w="38100">
                <a:solidFill>
                  <a:srgbClr val="00FF00"/>
                </a:solidFill>
                <a:prstDash val="solid"/>
                <a:round/>
                <a:headEnd len="lg" w="lg" type="none"/>
                <a:tailEnd len="lg" w="lg" type="none"/>
              </a:ln>
            </p:spPr>
          </p:cxnSp>
          <p:cxnSp>
            <p:nvCxnSpPr>
              <p:cNvPr id="184" name="Shape 184"/>
              <p:cNvCxnSpPr/>
              <p:nvPr/>
            </p:nvCxnSpPr>
            <p:spPr>
              <a:xfrm>
                <a:off x="3398196" y="5121825"/>
                <a:ext cx="2751300" cy="0"/>
              </a:xfrm>
              <a:prstGeom prst="straightConnector1">
                <a:avLst/>
              </a:prstGeom>
              <a:noFill/>
              <a:ln cap="flat" cmpd="sng" w="38100">
                <a:solidFill>
                  <a:srgbClr val="000000"/>
                </a:solidFill>
                <a:prstDash val="solid"/>
                <a:round/>
                <a:headEnd len="lg" w="lg" type="none"/>
                <a:tailEnd len="lg" w="lg" type="none"/>
              </a:ln>
            </p:spPr>
          </p:cxnSp>
        </p:grpSp>
      </p:grpSp>
      <p:grpSp>
        <p:nvGrpSpPr>
          <p:cNvPr id="185" name="Shape 185"/>
          <p:cNvGrpSpPr/>
          <p:nvPr/>
        </p:nvGrpSpPr>
        <p:grpSpPr>
          <a:xfrm>
            <a:off x="3675150" y="1341189"/>
            <a:ext cx="814634" cy="1039665"/>
            <a:chOff x="2946475" y="1149850"/>
            <a:chExt cx="3716400" cy="4743000"/>
          </a:xfrm>
        </p:grpSpPr>
        <p:sp>
          <p:nvSpPr>
            <p:cNvPr id="186" name="Shape 186"/>
            <p:cNvSpPr/>
            <p:nvPr/>
          </p:nvSpPr>
          <p:spPr>
            <a:xfrm flipH="1" rot="10800000">
              <a:off x="2946475" y="1149850"/>
              <a:ext cx="3716400" cy="4743000"/>
            </a:xfrm>
            <a:prstGeom prst="foldedCorner">
              <a:avLst>
                <a:gd fmla="val 16667"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nvGrpSpPr>
            <p:cNvPr id="187" name="Shape 187"/>
            <p:cNvGrpSpPr/>
            <p:nvPr/>
          </p:nvGrpSpPr>
          <p:grpSpPr>
            <a:xfrm>
              <a:off x="3398196" y="2073825"/>
              <a:ext cx="2751300" cy="3048000"/>
              <a:chOff x="3398196" y="2073825"/>
              <a:chExt cx="2751300" cy="3048000"/>
            </a:xfrm>
          </p:grpSpPr>
          <p:cxnSp>
            <p:nvCxnSpPr>
              <p:cNvPr id="188" name="Shape 188"/>
              <p:cNvCxnSpPr/>
              <p:nvPr/>
            </p:nvCxnSpPr>
            <p:spPr>
              <a:xfrm>
                <a:off x="3398196" y="20738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189" name="Shape 189"/>
              <p:cNvCxnSpPr/>
              <p:nvPr/>
            </p:nvCxnSpPr>
            <p:spPr>
              <a:xfrm>
                <a:off x="3398196" y="2683425"/>
                <a:ext cx="2751300" cy="0"/>
              </a:xfrm>
              <a:prstGeom prst="straightConnector1">
                <a:avLst/>
              </a:prstGeom>
              <a:noFill/>
              <a:ln cap="flat" cmpd="sng" w="38100">
                <a:solidFill>
                  <a:srgbClr val="FF0000"/>
                </a:solidFill>
                <a:prstDash val="solid"/>
                <a:round/>
                <a:headEnd len="lg" w="lg" type="none"/>
                <a:tailEnd len="lg" w="lg" type="none"/>
              </a:ln>
            </p:spPr>
          </p:cxnSp>
          <p:cxnSp>
            <p:nvCxnSpPr>
              <p:cNvPr id="190" name="Shape 190"/>
              <p:cNvCxnSpPr/>
              <p:nvPr/>
            </p:nvCxnSpPr>
            <p:spPr>
              <a:xfrm>
                <a:off x="3398196" y="3293025"/>
                <a:ext cx="1663200" cy="0"/>
              </a:xfrm>
              <a:prstGeom prst="straightConnector1">
                <a:avLst/>
              </a:prstGeom>
              <a:noFill/>
              <a:ln cap="flat" cmpd="sng" w="38100">
                <a:solidFill>
                  <a:srgbClr val="000000"/>
                </a:solidFill>
                <a:prstDash val="solid"/>
                <a:round/>
                <a:headEnd len="lg" w="lg" type="none"/>
                <a:tailEnd len="lg" w="lg" type="none"/>
              </a:ln>
            </p:spPr>
          </p:cxnSp>
          <p:cxnSp>
            <p:nvCxnSpPr>
              <p:cNvPr id="191" name="Shape 191"/>
              <p:cNvCxnSpPr/>
              <p:nvPr/>
            </p:nvCxnSpPr>
            <p:spPr>
              <a:xfrm>
                <a:off x="3398196" y="39026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192" name="Shape 192"/>
              <p:cNvCxnSpPr/>
              <p:nvPr/>
            </p:nvCxnSpPr>
            <p:spPr>
              <a:xfrm>
                <a:off x="3398196" y="4512225"/>
                <a:ext cx="1653000" cy="0"/>
              </a:xfrm>
              <a:prstGeom prst="straightConnector1">
                <a:avLst/>
              </a:prstGeom>
              <a:noFill/>
              <a:ln cap="flat" cmpd="sng" w="38100">
                <a:solidFill>
                  <a:srgbClr val="00FF00"/>
                </a:solidFill>
                <a:prstDash val="solid"/>
                <a:round/>
                <a:headEnd len="lg" w="lg" type="none"/>
                <a:tailEnd len="lg" w="lg" type="none"/>
              </a:ln>
            </p:spPr>
          </p:cxnSp>
          <p:cxnSp>
            <p:nvCxnSpPr>
              <p:cNvPr id="193" name="Shape 193"/>
              <p:cNvCxnSpPr/>
              <p:nvPr/>
            </p:nvCxnSpPr>
            <p:spPr>
              <a:xfrm>
                <a:off x="3398196" y="5121825"/>
                <a:ext cx="2751300" cy="0"/>
              </a:xfrm>
              <a:prstGeom prst="straightConnector1">
                <a:avLst/>
              </a:prstGeom>
              <a:noFill/>
              <a:ln cap="flat" cmpd="sng" w="38100">
                <a:solidFill>
                  <a:srgbClr val="FF0000"/>
                </a:solidFill>
                <a:prstDash val="solid"/>
                <a:round/>
                <a:headEnd len="lg" w="lg" type="none"/>
                <a:tailEnd len="lg" w="lg" type="none"/>
              </a:ln>
            </p:spPr>
          </p:cxnSp>
        </p:grpSp>
      </p:grpSp>
      <p:grpSp>
        <p:nvGrpSpPr>
          <p:cNvPr id="194" name="Shape 194"/>
          <p:cNvGrpSpPr/>
          <p:nvPr/>
        </p:nvGrpSpPr>
        <p:grpSpPr>
          <a:xfrm>
            <a:off x="5673337" y="3455264"/>
            <a:ext cx="814634" cy="1039665"/>
            <a:chOff x="2946475" y="1149850"/>
            <a:chExt cx="3716400" cy="4743000"/>
          </a:xfrm>
        </p:grpSpPr>
        <p:sp>
          <p:nvSpPr>
            <p:cNvPr id="195" name="Shape 195"/>
            <p:cNvSpPr/>
            <p:nvPr/>
          </p:nvSpPr>
          <p:spPr>
            <a:xfrm flipH="1" rot="10800000">
              <a:off x="2946475" y="1149850"/>
              <a:ext cx="3716400" cy="4743000"/>
            </a:xfrm>
            <a:prstGeom prst="foldedCorner">
              <a:avLst>
                <a:gd fmla="val 16667"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nvGrpSpPr>
            <p:cNvPr id="196" name="Shape 196"/>
            <p:cNvGrpSpPr/>
            <p:nvPr/>
          </p:nvGrpSpPr>
          <p:grpSpPr>
            <a:xfrm>
              <a:off x="3398196" y="2073825"/>
              <a:ext cx="2751300" cy="3048000"/>
              <a:chOff x="3398196" y="2073825"/>
              <a:chExt cx="2751300" cy="3048000"/>
            </a:xfrm>
          </p:grpSpPr>
          <p:cxnSp>
            <p:nvCxnSpPr>
              <p:cNvPr id="197" name="Shape 197"/>
              <p:cNvCxnSpPr/>
              <p:nvPr/>
            </p:nvCxnSpPr>
            <p:spPr>
              <a:xfrm>
                <a:off x="3398196" y="20738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198" name="Shape 198"/>
              <p:cNvCxnSpPr/>
              <p:nvPr/>
            </p:nvCxnSpPr>
            <p:spPr>
              <a:xfrm>
                <a:off x="3398196" y="26834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199" name="Shape 199"/>
              <p:cNvCxnSpPr/>
              <p:nvPr/>
            </p:nvCxnSpPr>
            <p:spPr>
              <a:xfrm>
                <a:off x="3398196" y="3293025"/>
                <a:ext cx="1663200" cy="0"/>
              </a:xfrm>
              <a:prstGeom prst="straightConnector1">
                <a:avLst/>
              </a:prstGeom>
              <a:noFill/>
              <a:ln cap="flat" cmpd="sng" w="38100">
                <a:solidFill>
                  <a:srgbClr val="000000"/>
                </a:solidFill>
                <a:prstDash val="solid"/>
                <a:round/>
                <a:headEnd len="lg" w="lg" type="none"/>
                <a:tailEnd len="lg" w="lg" type="none"/>
              </a:ln>
            </p:spPr>
          </p:cxnSp>
          <p:cxnSp>
            <p:nvCxnSpPr>
              <p:cNvPr id="200" name="Shape 200"/>
              <p:cNvCxnSpPr/>
              <p:nvPr/>
            </p:nvCxnSpPr>
            <p:spPr>
              <a:xfrm>
                <a:off x="3398196" y="39026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201" name="Shape 201"/>
              <p:cNvCxnSpPr/>
              <p:nvPr/>
            </p:nvCxnSpPr>
            <p:spPr>
              <a:xfrm>
                <a:off x="3398196" y="4512225"/>
                <a:ext cx="1653000" cy="0"/>
              </a:xfrm>
              <a:prstGeom prst="straightConnector1">
                <a:avLst/>
              </a:prstGeom>
              <a:noFill/>
              <a:ln cap="flat" cmpd="sng" w="38100">
                <a:solidFill>
                  <a:srgbClr val="FF0000"/>
                </a:solidFill>
                <a:prstDash val="solid"/>
                <a:round/>
                <a:headEnd len="lg" w="lg" type="none"/>
                <a:tailEnd len="lg" w="lg" type="none"/>
              </a:ln>
            </p:spPr>
          </p:cxnSp>
          <p:cxnSp>
            <p:nvCxnSpPr>
              <p:cNvPr id="202" name="Shape 202"/>
              <p:cNvCxnSpPr/>
              <p:nvPr/>
            </p:nvCxnSpPr>
            <p:spPr>
              <a:xfrm>
                <a:off x="3398196" y="5121825"/>
                <a:ext cx="2751300" cy="0"/>
              </a:xfrm>
              <a:prstGeom prst="straightConnector1">
                <a:avLst/>
              </a:prstGeom>
              <a:noFill/>
              <a:ln cap="flat" cmpd="sng" w="38100">
                <a:solidFill>
                  <a:srgbClr val="FF0000"/>
                </a:solidFill>
                <a:prstDash val="solid"/>
                <a:round/>
                <a:headEnd len="lg" w="lg" type="none"/>
                <a:tailEnd len="lg" w="lg" type="none"/>
              </a:ln>
            </p:spPr>
          </p:cxnSp>
        </p:grpSp>
      </p:grpSp>
      <p:grpSp>
        <p:nvGrpSpPr>
          <p:cNvPr id="203" name="Shape 203"/>
          <p:cNvGrpSpPr/>
          <p:nvPr/>
        </p:nvGrpSpPr>
        <p:grpSpPr>
          <a:xfrm>
            <a:off x="7633037" y="3455264"/>
            <a:ext cx="814634" cy="1039665"/>
            <a:chOff x="2946475" y="1149850"/>
            <a:chExt cx="3716400" cy="4743000"/>
          </a:xfrm>
        </p:grpSpPr>
        <p:sp>
          <p:nvSpPr>
            <p:cNvPr id="204" name="Shape 204"/>
            <p:cNvSpPr/>
            <p:nvPr/>
          </p:nvSpPr>
          <p:spPr>
            <a:xfrm flipH="1" rot="10800000">
              <a:off x="2946475" y="1149850"/>
              <a:ext cx="3716400" cy="4743000"/>
            </a:xfrm>
            <a:prstGeom prst="foldedCorner">
              <a:avLst>
                <a:gd fmla="val 16667"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nvGrpSpPr>
            <p:cNvPr id="205" name="Shape 205"/>
            <p:cNvGrpSpPr/>
            <p:nvPr/>
          </p:nvGrpSpPr>
          <p:grpSpPr>
            <a:xfrm>
              <a:off x="3398196" y="2073824"/>
              <a:ext cx="2751300" cy="2432966"/>
              <a:chOff x="3398196" y="2073825"/>
              <a:chExt cx="2751300" cy="2432966"/>
            </a:xfrm>
          </p:grpSpPr>
          <p:cxnSp>
            <p:nvCxnSpPr>
              <p:cNvPr id="206" name="Shape 206"/>
              <p:cNvCxnSpPr/>
              <p:nvPr/>
            </p:nvCxnSpPr>
            <p:spPr>
              <a:xfrm>
                <a:off x="3398196" y="20738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207" name="Shape 207"/>
              <p:cNvCxnSpPr/>
              <p:nvPr/>
            </p:nvCxnSpPr>
            <p:spPr>
              <a:xfrm>
                <a:off x="3398196" y="2683425"/>
                <a:ext cx="2751300" cy="0"/>
              </a:xfrm>
              <a:prstGeom prst="straightConnector1">
                <a:avLst/>
              </a:prstGeom>
              <a:noFill/>
              <a:ln cap="flat" cmpd="sng" w="38100">
                <a:solidFill>
                  <a:srgbClr val="FF0000"/>
                </a:solidFill>
                <a:prstDash val="solid"/>
                <a:round/>
                <a:headEnd len="lg" w="lg" type="none"/>
                <a:tailEnd len="lg" w="lg" type="none"/>
              </a:ln>
            </p:spPr>
          </p:cxnSp>
          <p:cxnSp>
            <p:nvCxnSpPr>
              <p:cNvPr id="208" name="Shape 208"/>
              <p:cNvCxnSpPr/>
              <p:nvPr/>
            </p:nvCxnSpPr>
            <p:spPr>
              <a:xfrm>
                <a:off x="3398196" y="3293025"/>
                <a:ext cx="1663200" cy="0"/>
              </a:xfrm>
              <a:prstGeom prst="straightConnector1">
                <a:avLst/>
              </a:prstGeom>
              <a:noFill/>
              <a:ln cap="flat" cmpd="sng" w="38100">
                <a:solidFill>
                  <a:srgbClr val="000000"/>
                </a:solidFill>
                <a:prstDash val="solid"/>
                <a:round/>
                <a:headEnd len="lg" w="lg" type="none"/>
                <a:tailEnd len="lg" w="lg" type="none"/>
              </a:ln>
            </p:spPr>
          </p:cxnSp>
          <p:cxnSp>
            <p:nvCxnSpPr>
              <p:cNvPr id="209" name="Shape 209"/>
              <p:cNvCxnSpPr/>
              <p:nvPr/>
            </p:nvCxnSpPr>
            <p:spPr>
              <a:xfrm>
                <a:off x="3398196" y="39026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210" name="Shape 210"/>
              <p:cNvCxnSpPr/>
              <p:nvPr/>
            </p:nvCxnSpPr>
            <p:spPr>
              <a:xfrm>
                <a:off x="3398196" y="4506791"/>
                <a:ext cx="2751300" cy="0"/>
              </a:xfrm>
              <a:prstGeom prst="straightConnector1">
                <a:avLst/>
              </a:prstGeom>
              <a:noFill/>
              <a:ln cap="flat" cmpd="sng" w="38100">
                <a:solidFill>
                  <a:srgbClr val="00FF00"/>
                </a:solidFill>
                <a:prstDash val="solid"/>
                <a:round/>
                <a:headEnd len="lg" w="lg" type="none"/>
                <a:tailEnd len="lg" w="lg" type="none"/>
              </a:ln>
            </p:spPr>
          </p:cxnSp>
        </p:grpSp>
      </p:grpSp>
      <p:grpSp>
        <p:nvGrpSpPr>
          <p:cNvPr id="211" name="Shape 211"/>
          <p:cNvGrpSpPr/>
          <p:nvPr/>
        </p:nvGrpSpPr>
        <p:grpSpPr>
          <a:xfrm>
            <a:off x="1256388" y="1929969"/>
            <a:ext cx="1162070" cy="1435960"/>
            <a:chOff x="2919899" y="465650"/>
            <a:chExt cx="4423565" cy="5466159"/>
          </a:xfrm>
        </p:grpSpPr>
        <p:grpSp>
          <p:nvGrpSpPr>
            <p:cNvPr id="212" name="Shape 212"/>
            <p:cNvGrpSpPr/>
            <p:nvPr/>
          </p:nvGrpSpPr>
          <p:grpSpPr>
            <a:xfrm>
              <a:off x="3398196" y="2073825"/>
              <a:ext cx="2751300" cy="3048000"/>
              <a:chOff x="3398196" y="2073825"/>
              <a:chExt cx="2751300" cy="3048000"/>
            </a:xfrm>
          </p:grpSpPr>
          <p:cxnSp>
            <p:nvCxnSpPr>
              <p:cNvPr id="213" name="Shape 213"/>
              <p:cNvCxnSpPr/>
              <p:nvPr/>
            </p:nvCxnSpPr>
            <p:spPr>
              <a:xfrm>
                <a:off x="3398196" y="20738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214" name="Shape 214"/>
              <p:cNvCxnSpPr/>
              <p:nvPr/>
            </p:nvCxnSpPr>
            <p:spPr>
              <a:xfrm>
                <a:off x="3398196" y="26834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215" name="Shape 215"/>
              <p:cNvCxnSpPr/>
              <p:nvPr/>
            </p:nvCxnSpPr>
            <p:spPr>
              <a:xfrm>
                <a:off x="3398196" y="3293025"/>
                <a:ext cx="1663200" cy="0"/>
              </a:xfrm>
              <a:prstGeom prst="straightConnector1">
                <a:avLst/>
              </a:prstGeom>
              <a:noFill/>
              <a:ln cap="flat" cmpd="sng" w="38100">
                <a:solidFill>
                  <a:srgbClr val="000000"/>
                </a:solidFill>
                <a:prstDash val="solid"/>
                <a:round/>
                <a:headEnd len="lg" w="lg" type="none"/>
                <a:tailEnd len="lg" w="lg" type="none"/>
              </a:ln>
            </p:spPr>
          </p:cxnSp>
          <p:cxnSp>
            <p:nvCxnSpPr>
              <p:cNvPr id="216" name="Shape 216"/>
              <p:cNvCxnSpPr/>
              <p:nvPr/>
            </p:nvCxnSpPr>
            <p:spPr>
              <a:xfrm>
                <a:off x="3398196" y="39026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217" name="Shape 217"/>
              <p:cNvCxnSpPr/>
              <p:nvPr/>
            </p:nvCxnSpPr>
            <p:spPr>
              <a:xfrm>
                <a:off x="3398196" y="4512225"/>
                <a:ext cx="1653000" cy="0"/>
              </a:xfrm>
              <a:prstGeom prst="straightConnector1">
                <a:avLst/>
              </a:prstGeom>
              <a:noFill/>
              <a:ln cap="flat" cmpd="sng" w="38100">
                <a:solidFill>
                  <a:srgbClr val="000000"/>
                </a:solidFill>
                <a:prstDash val="solid"/>
                <a:round/>
                <a:headEnd len="lg" w="lg" type="none"/>
                <a:tailEnd len="lg" w="lg" type="none"/>
              </a:ln>
            </p:spPr>
          </p:cxnSp>
          <p:cxnSp>
            <p:nvCxnSpPr>
              <p:cNvPr id="218" name="Shape 218"/>
              <p:cNvCxnSpPr/>
              <p:nvPr/>
            </p:nvCxnSpPr>
            <p:spPr>
              <a:xfrm>
                <a:off x="3398196" y="5121825"/>
                <a:ext cx="2751300" cy="0"/>
              </a:xfrm>
              <a:prstGeom prst="straightConnector1">
                <a:avLst/>
              </a:prstGeom>
              <a:noFill/>
              <a:ln cap="flat" cmpd="sng" w="38100">
                <a:solidFill>
                  <a:srgbClr val="000000"/>
                </a:solidFill>
                <a:prstDash val="solid"/>
                <a:round/>
                <a:headEnd len="lg" w="lg" type="none"/>
                <a:tailEnd len="lg" w="lg" type="none"/>
              </a:ln>
            </p:spPr>
          </p:cxnSp>
        </p:grpSp>
        <p:grpSp>
          <p:nvGrpSpPr>
            <p:cNvPr id="219" name="Shape 219"/>
            <p:cNvGrpSpPr/>
            <p:nvPr/>
          </p:nvGrpSpPr>
          <p:grpSpPr>
            <a:xfrm>
              <a:off x="2919899" y="1144402"/>
              <a:ext cx="3769679" cy="4787407"/>
              <a:chOff x="2919815" y="1139575"/>
              <a:chExt cx="3773452" cy="4792200"/>
            </a:xfrm>
          </p:grpSpPr>
          <p:cxnSp>
            <p:nvCxnSpPr>
              <p:cNvPr id="220" name="Shape 220"/>
              <p:cNvCxnSpPr/>
              <p:nvPr/>
            </p:nvCxnSpPr>
            <p:spPr>
              <a:xfrm>
                <a:off x="2956750" y="1139575"/>
                <a:ext cx="0" cy="4792200"/>
              </a:xfrm>
              <a:prstGeom prst="straightConnector1">
                <a:avLst/>
              </a:prstGeom>
              <a:noFill/>
              <a:ln cap="flat" cmpd="sng" w="19050">
                <a:solidFill>
                  <a:srgbClr val="000000"/>
                </a:solidFill>
                <a:prstDash val="solid"/>
                <a:round/>
                <a:headEnd len="lg" w="lg" type="none"/>
                <a:tailEnd len="lg" w="lg" type="none"/>
              </a:ln>
            </p:spPr>
          </p:cxnSp>
          <p:cxnSp>
            <p:nvCxnSpPr>
              <p:cNvPr id="221" name="Shape 221"/>
              <p:cNvCxnSpPr/>
              <p:nvPr/>
            </p:nvCxnSpPr>
            <p:spPr>
              <a:xfrm>
                <a:off x="6654925" y="1741299"/>
                <a:ext cx="0" cy="4170300"/>
              </a:xfrm>
              <a:prstGeom prst="straightConnector1">
                <a:avLst/>
              </a:prstGeom>
              <a:noFill/>
              <a:ln cap="flat" cmpd="sng" w="19050">
                <a:solidFill>
                  <a:srgbClr val="000000"/>
                </a:solidFill>
                <a:prstDash val="solid"/>
                <a:round/>
                <a:headEnd len="lg" w="lg" type="none"/>
                <a:tailEnd len="lg" w="lg" type="none"/>
              </a:ln>
            </p:spPr>
          </p:cxnSp>
          <p:cxnSp>
            <p:nvCxnSpPr>
              <p:cNvPr id="222" name="Shape 222"/>
              <p:cNvCxnSpPr/>
              <p:nvPr/>
            </p:nvCxnSpPr>
            <p:spPr>
              <a:xfrm>
                <a:off x="2919815" y="1144177"/>
                <a:ext cx="3159599" cy="0"/>
              </a:xfrm>
              <a:prstGeom prst="straightConnector1">
                <a:avLst/>
              </a:prstGeom>
              <a:noFill/>
              <a:ln cap="flat" cmpd="sng" w="19050">
                <a:solidFill>
                  <a:srgbClr val="000000"/>
                </a:solidFill>
                <a:prstDash val="solid"/>
                <a:round/>
                <a:headEnd len="lg" w="lg" type="none"/>
                <a:tailEnd len="lg" w="lg" type="none"/>
              </a:ln>
            </p:spPr>
          </p:cxnSp>
          <p:cxnSp>
            <p:nvCxnSpPr>
              <p:cNvPr id="223" name="Shape 223"/>
              <p:cNvCxnSpPr/>
              <p:nvPr/>
            </p:nvCxnSpPr>
            <p:spPr>
              <a:xfrm>
                <a:off x="2922568" y="5898606"/>
                <a:ext cx="3770700" cy="0"/>
              </a:xfrm>
              <a:prstGeom prst="straightConnector1">
                <a:avLst/>
              </a:prstGeom>
              <a:noFill/>
              <a:ln cap="flat" cmpd="sng" w="19050">
                <a:solidFill>
                  <a:srgbClr val="000000"/>
                </a:solidFill>
                <a:prstDash val="solid"/>
                <a:round/>
                <a:headEnd len="lg" w="lg" type="none"/>
                <a:tailEnd len="lg" w="lg" type="none"/>
              </a:ln>
            </p:spPr>
          </p:cxnSp>
        </p:grpSp>
        <p:sp>
          <p:nvSpPr>
            <p:cNvPr id="224" name="Shape 224"/>
            <p:cNvSpPr/>
            <p:nvPr/>
          </p:nvSpPr>
          <p:spPr>
            <a:xfrm>
              <a:off x="5963765" y="465650"/>
              <a:ext cx="1379700" cy="1379700"/>
            </a:xfrm>
            <a:prstGeom prst="mathPlus">
              <a:avLst>
                <a:gd fmla="val 6993" name="adj1"/>
              </a:avLst>
            </a:prstGeom>
            <a:solidFill>
              <a:srgbClr val="00FF00"/>
            </a:solid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00FF00"/>
                </a:solidFill>
              </a:endParaRPr>
            </a:p>
          </p:txBody>
        </p:sp>
      </p:grpSp>
      <p:cxnSp>
        <p:nvCxnSpPr>
          <p:cNvPr id="225" name="Shape 225"/>
          <p:cNvCxnSpPr/>
          <p:nvPr/>
        </p:nvCxnSpPr>
        <p:spPr>
          <a:xfrm flipH="1" rot="10800000">
            <a:off x="2340900" y="1888325"/>
            <a:ext cx="1159500" cy="772800"/>
          </a:xfrm>
          <a:prstGeom prst="straightConnector1">
            <a:avLst/>
          </a:prstGeom>
          <a:noFill/>
          <a:ln cap="flat" cmpd="sng" w="19050">
            <a:solidFill>
              <a:schemeClr val="dk2"/>
            </a:solidFill>
            <a:prstDash val="solid"/>
            <a:round/>
            <a:headEnd len="lg" w="lg" type="none"/>
            <a:tailEnd len="lg" w="lg" type="triangle"/>
          </a:ln>
        </p:spPr>
      </p:cxnSp>
      <p:cxnSp>
        <p:nvCxnSpPr>
          <p:cNvPr id="226" name="Shape 226"/>
          <p:cNvCxnSpPr/>
          <p:nvPr/>
        </p:nvCxnSpPr>
        <p:spPr>
          <a:xfrm>
            <a:off x="2374025" y="2981325"/>
            <a:ext cx="1137600" cy="971700"/>
          </a:xfrm>
          <a:prstGeom prst="straightConnector1">
            <a:avLst/>
          </a:prstGeom>
          <a:noFill/>
          <a:ln cap="flat" cmpd="sng" w="19050">
            <a:solidFill>
              <a:schemeClr val="dk2"/>
            </a:solidFill>
            <a:prstDash val="solid"/>
            <a:round/>
            <a:headEnd len="lg" w="lg" type="none"/>
            <a:tailEnd len="lg" w="lg" type="triangle"/>
          </a:ln>
        </p:spPr>
      </p:cxnSp>
      <p:sp>
        <p:nvSpPr>
          <p:cNvPr id="227" name="Shape 227"/>
          <p:cNvSpPr txBox="1"/>
          <p:nvPr/>
        </p:nvSpPr>
        <p:spPr>
          <a:xfrm>
            <a:off x="2598680" y="1567950"/>
            <a:ext cx="1014600" cy="474900"/>
          </a:xfrm>
          <a:prstGeom prst="rect">
            <a:avLst/>
          </a:prstGeom>
          <a:noFill/>
          <a:ln>
            <a:noFill/>
          </a:ln>
        </p:spPr>
        <p:txBody>
          <a:bodyPr anchorCtr="0" anchor="t" bIns="91425" lIns="91425" rIns="91425" tIns="91425">
            <a:noAutofit/>
          </a:bodyPr>
          <a:lstStyle/>
          <a:p>
            <a:pPr lvl="0" rtl="0">
              <a:spcBef>
                <a:spcPts val="0"/>
              </a:spcBef>
              <a:buNone/>
            </a:pPr>
            <a:r>
              <a:rPr lang="en" sz="1800"/>
              <a:t>w/o git</a:t>
            </a:r>
          </a:p>
        </p:txBody>
      </p:sp>
      <p:sp>
        <p:nvSpPr>
          <p:cNvPr id="228" name="Shape 228"/>
          <p:cNvSpPr txBox="1"/>
          <p:nvPr/>
        </p:nvSpPr>
        <p:spPr>
          <a:xfrm>
            <a:off x="2494650" y="3608525"/>
            <a:ext cx="1014600" cy="474900"/>
          </a:xfrm>
          <a:prstGeom prst="rect">
            <a:avLst/>
          </a:prstGeom>
          <a:noFill/>
          <a:ln>
            <a:noFill/>
          </a:ln>
        </p:spPr>
        <p:txBody>
          <a:bodyPr anchorCtr="0" anchor="t" bIns="91425" lIns="91425" rIns="91425" tIns="91425">
            <a:noAutofit/>
          </a:bodyPr>
          <a:lstStyle/>
          <a:p>
            <a:pPr lvl="0" rtl="0">
              <a:spcBef>
                <a:spcPts val="0"/>
              </a:spcBef>
              <a:buNone/>
            </a:pPr>
            <a:r>
              <a:rPr lang="en" sz="1800"/>
              <a:t>w/ git</a:t>
            </a:r>
          </a:p>
        </p:txBody>
      </p:sp>
      <p:cxnSp>
        <p:nvCxnSpPr>
          <p:cNvPr id="229" name="Shape 229"/>
          <p:cNvCxnSpPr/>
          <p:nvPr/>
        </p:nvCxnSpPr>
        <p:spPr>
          <a:xfrm>
            <a:off x="4565984" y="3975097"/>
            <a:ext cx="1020300" cy="0"/>
          </a:xfrm>
          <a:prstGeom prst="straightConnector1">
            <a:avLst/>
          </a:prstGeom>
          <a:noFill/>
          <a:ln cap="flat" cmpd="sng" w="19050">
            <a:solidFill>
              <a:schemeClr val="dk2"/>
            </a:solidFill>
            <a:prstDash val="solid"/>
            <a:round/>
            <a:headEnd len="lg" w="lg" type="none"/>
            <a:tailEnd len="lg" w="lg" type="triangle"/>
          </a:ln>
        </p:spPr>
      </p:cxnSp>
      <p:cxnSp>
        <p:nvCxnSpPr>
          <p:cNvPr id="230" name="Shape 230"/>
          <p:cNvCxnSpPr/>
          <p:nvPr/>
        </p:nvCxnSpPr>
        <p:spPr>
          <a:xfrm>
            <a:off x="6547184" y="3975097"/>
            <a:ext cx="1020300" cy="0"/>
          </a:xfrm>
          <a:prstGeom prst="straightConnector1">
            <a:avLst/>
          </a:prstGeom>
          <a:noFill/>
          <a:ln cap="flat" cmpd="sng" w="19050">
            <a:solidFill>
              <a:schemeClr val="dk2"/>
            </a:solidFill>
            <a:prstDash val="solid"/>
            <a:round/>
            <a:headEnd len="lg" w="lg" type="none"/>
            <a:tailEnd len="lg" w="lg" type="triangle"/>
          </a:ln>
        </p:spPr>
      </p:cxnSp>
      <p:cxnSp>
        <p:nvCxnSpPr>
          <p:cNvPr id="231" name="Shape 231"/>
          <p:cNvCxnSpPr/>
          <p:nvPr/>
        </p:nvCxnSpPr>
        <p:spPr>
          <a:xfrm>
            <a:off x="4565984" y="1881597"/>
            <a:ext cx="1020300" cy="0"/>
          </a:xfrm>
          <a:prstGeom prst="straightConnector1">
            <a:avLst/>
          </a:prstGeom>
          <a:noFill/>
          <a:ln cap="flat" cmpd="sng" w="19050">
            <a:solidFill>
              <a:schemeClr val="dk2"/>
            </a:solidFill>
            <a:prstDash val="solid"/>
            <a:round/>
            <a:headEnd len="lg" w="lg" type="none"/>
            <a:tailEnd len="lg" w="lg" type="triangle"/>
          </a:ln>
        </p:spPr>
      </p:cxnSp>
      <p:sp>
        <p:nvSpPr>
          <p:cNvPr id="232" name="Shape 232"/>
          <p:cNvSpPr txBox="1"/>
          <p:nvPr/>
        </p:nvSpPr>
        <p:spPr>
          <a:xfrm>
            <a:off x="3819250" y="3133075"/>
            <a:ext cx="453300" cy="322200"/>
          </a:xfrm>
          <a:prstGeom prst="rect">
            <a:avLst/>
          </a:prstGeom>
          <a:noFill/>
          <a:ln>
            <a:noFill/>
          </a:ln>
        </p:spPr>
        <p:txBody>
          <a:bodyPr anchorCtr="0" anchor="t" bIns="91425" lIns="91425" rIns="91425" tIns="91425">
            <a:noAutofit/>
          </a:bodyPr>
          <a:lstStyle/>
          <a:p>
            <a:pPr lvl="0">
              <a:spcBef>
                <a:spcPts val="0"/>
              </a:spcBef>
              <a:buNone/>
            </a:pPr>
            <a:r>
              <a:rPr lang="en">
                <a:latin typeface="Open Sans"/>
                <a:ea typeface="Open Sans"/>
                <a:cs typeface="Open Sans"/>
                <a:sym typeface="Open Sans"/>
              </a:rPr>
              <a:t>v</a:t>
            </a:r>
            <a:r>
              <a:rPr lang="en">
                <a:latin typeface="Open Sans"/>
                <a:ea typeface="Open Sans"/>
                <a:cs typeface="Open Sans"/>
                <a:sym typeface="Open Sans"/>
              </a:rPr>
              <a:t>1</a:t>
            </a:r>
          </a:p>
        </p:txBody>
      </p:sp>
      <p:sp>
        <p:nvSpPr>
          <p:cNvPr id="233" name="Shape 233"/>
          <p:cNvSpPr txBox="1"/>
          <p:nvPr/>
        </p:nvSpPr>
        <p:spPr>
          <a:xfrm>
            <a:off x="5834762" y="3133075"/>
            <a:ext cx="453300" cy="322200"/>
          </a:xfrm>
          <a:prstGeom prst="rect">
            <a:avLst/>
          </a:prstGeom>
          <a:noFill/>
          <a:ln>
            <a:noFill/>
          </a:ln>
        </p:spPr>
        <p:txBody>
          <a:bodyPr anchorCtr="0" anchor="t" bIns="91425" lIns="91425" rIns="91425" tIns="91425">
            <a:noAutofit/>
          </a:bodyPr>
          <a:lstStyle/>
          <a:p>
            <a:pPr lvl="0" rtl="0">
              <a:spcBef>
                <a:spcPts val="0"/>
              </a:spcBef>
              <a:buNone/>
            </a:pPr>
            <a:r>
              <a:rPr lang="en">
                <a:latin typeface="Open Sans"/>
                <a:ea typeface="Open Sans"/>
                <a:cs typeface="Open Sans"/>
                <a:sym typeface="Open Sans"/>
              </a:rPr>
              <a:t>v2</a:t>
            </a:r>
          </a:p>
        </p:txBody>
      </p:sp>
      <p:sp>
        <p:nvSpPr>
          <p:cNvPr id="234" name="Shape 234"/>
          <p:cNvSpPr txBox="1"/>
          <p:nvPr/>
        </p:nvSpPr>
        <p:spPr>
          <a:xfrm>
            <a:off x="7772162" y="3133075"/>
            <a:ext cx="453300" cy="322200"/>
          </a:xfrm>
          <a:prstGeom prst="rect">
            <a:avLst/>
          </a:prstGeom>
          <a:noFill/>
          <a:ln>
            <a:noFill/>
          </a:ln>
        </p:spPr>
        <p:txBody>
          <a:bodyPr anchorCtr="0" anchor="t" bIns="91425" lIns="91425" rIns="91425" tIns="91425">
            <a:noAutofit/>
          </a:bodyPr>
          <a:lstStyle/>
          <a:p>
            <a:pPr lvl="0" rtl="0">
              <a:spcBef>
                <a:spcPts val="0"/>
              </a:spcBef>
              <a:buNone/>
            </a:pPr>
            <a:r>
              <a:rPr lang="en">
                <a:latin typeface="Open Sans"/>
                <a:ea typeface="Open Sans"/>
                <a:cs typeface="Open Sans"/>
                <a:sym typeface="Open Sans"/>
              </a:rPr>
              <a:t>v3</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
                                        <p:tgtEl>
                                          <p:spTgt spid="225"/>
                                        </p:tgtEl>
                                      </p:cBhvr>
                                    </p:animEffect>
                                  </p:childTnLst>
                                </p:cTn>
                              </p:par>
                              <p:par>
                                <p:cTn fill="hold" nodeType="with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
                                        <p:tgtEl>
                                          <p:spTgt spid="226"/>
                                        </p:tgtEl>
                                      </p:cBhvr>
                                    </p:animEffect>
                                  </p:childTnLst>
                                </p:cTn>
                              </p:par>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
                                        <p:tgtEl>
                                          <p:spTgt spid="227"/>
                                        </p:tgtEl>
                                      </p:cBhvr>
                                    </p:animEffect>
                                  </p:childTnLst>
                                </p:cTn>
                              </p:par>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
                                        <p:tgtEl>
                                          <p:spTgt spid="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
                                        <p:tgtEl>
                                          <p:spTgt spid="1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
                                        <p:tgtEl>
                                          <p:spTgt spid="231"/>
                                        </p:tgtEl>
                                      </p:cBhvr>
                                    </p:animEffect>
                                  </p:childTnLst>
                                </p:cTn>
                              </p:par>
                              <p:par>
                                <p:cTn fill="hold" nodeType="with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
                                        <p:tgtEl>
                                          <p:spTgt spid="176"/>
                                        </p:tgtEl>
                                      </p:cBhvr>
                                    </p:animEffect>
                                  </p:childTnLst>
                                </p:cTn>
                              </p:par>
                              <p:par>
                                <p:cTn fill="hold" nodeType="with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
                                        <p:tgtEl>
                                          <p:spTgt spid="194"/>
                                        </p:tgtEl>
                                      </p:cBhvr>
                                    </p:animEffect>
                                  </p:childTnLst>
                                </p:cTn>
                              </p:par>
                              <p:par>
                                <p:cTn fill="hold" nodeType="with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par>
                                <p:cTn fill="hold" nodeType="with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
                                        <p:tgtEl>
                                          <p:spTgt spid="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
                                        <p:tgtEl>
                                          <p:spTgt spid="230"/>
                                        </p:tgtEl>
                                      </p:cBhvr>
                                    </p:animEffect>
                                  </p:childTnLst>
                                </p:cTn>
                              </p:par>
                              <p:par>
                                <p:cTn fill="hold" nodeType="with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
                                        <p:tgtEl>
                                          <p:spTgt spid="203"/>
                                        </p:tgtEl>
                                      </p:cBhvr>
                                    </p:animEffect>
                                  </p:childTnLst>
                                </p:cTn>
                              </p:par>
                              <p:par>
                                <p:cTn fill="hold" nodeType="with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8" name="Shape 238"/>
        <p:cNvGrpSpPr/>
        <p:nvPr/>
      </p:nvGrpSpPr>
      <p:grpSpPr>
        <a:xfrm>
          <a:off x="0" y="0"/>
          <a:ext cx="0" cy="0"/>
          <a:chOff x="0" y="0"/>
          <a:chExt cx="0" cy="0"/>
        </a:xfrm>
      </p:grpSpPr>
      <p:pic>
        <p:nvPicPr>
          <p:cNvPr id="239" name="Shape 239"/>
          <p:cNvPicPr preferRelativeResize="0"/>
          <p:nvPr/>
        </p:nvPicPr>
        <p:blipFill>
          <a:blip r:embed="rId3">
            <a:alphaModFix/>
          </a:blip>
          <a:stretch>
            <a:fillRect/>
          </a:stretch>
        </p:blipFill>
        <p:spPr>
          <a:xfrm>
            <a:off x="3272376" y="3320275"/>
            <a:ext cx="2603650" cy="1358799"/>
          </a:xfrm>
          <a:prstGeom prst="rect">
            <a:avLst/>
          </a:prstGeom>
          <a:noFill/>
          <a:ln>
            <a:noFill/>
          </a:ln>
        </p:spPr>
      </p:pic>
      <p:pic>
        <p:nvPicPr>
          <p:cNvPr id="240" name="Shape 240"/>
          <p:cNvPicPr preferRelativeResize="0"/>
          <p:nvPr/>
        </p:nvPicPr>
        <p:blipFill>
          <a:blip r:embed="rId4">
            <a:alphaModFix/>
          </a:blip>
          <a:stretch>
            <a:fillRect/>
          </a:stretch>
        </p:blipFill>
        <p:spPr>
          <a:xfrm>
            <a:off x="3315424" y="484425"/>
            <a:ext cx="2494550" cy="2494550"/>
          </a:xfrm>
          <a:prstGeom prst="rect">
            <a:avLst/>
          </a:prstGeom>
          <a:noFill/>
          <a:ln>
            <a:noFill/>
          </a:ln>
        </p:spPr>
      </p:pic>
      <p:cxnSp>
        <p:nvCxnSpPr>
          <p:cNvPr id="241" name="Shape 241"/>
          <p:cNvCxnSpPr/>
          <p:nvPr/>
        </p:nvCxnSpPr>
        <p:spPr>
          <a:xfrm flipH="1">
            <a:off x="4571997" y="2404975"/>
            <a:ext cx="2700" cy="915300"/>
          </a:xfrm>
          <a:prstGeom prst="straightConnector1">
            <a:avLst/>
          </a:prstGeom>
          <a:noFill/>
          <a:ln cap="flat" cmpd="sng" w="38100">
            <a:solidFill>
              <a:srgbClr val="000000"/>
            </a:solidFill>
            <a:prstDash val="solid"/>
            <a:round/>
            <a:headEnd len="lg" w="lg" type="none"/>
            <a:tailEnd len="lg" w="lg" type="triangle"/>
          </a:ln>
        </p:spPr>
      </p:cxnSp>
      <p:grpSp>
        <p:nvGrpSpPr>
          <p:cNvPr id="242" name="Shape 242"/>
          <p:cNvGrpSpPr/>
          <p:nvPr/>
        </p:nvGrpSpPr>
        <p:grpSpPr>
          <a:xfrm>
            <a:off x="4259900" y="1959925"/>
            <a:ext cx="390900" cy="162300"/>
            <a:chOff x="3183475" y="2459400"/>
            <a:chExt cx="390900" cy="162300"/>
          </a:xfrm>
        </p:grpSpPr>
        <p:cxnSp>
          <p:nvCxnSpPr>
            <p:cNvPr id="243" name="Shape 243"/>
            <p:cNvCxnSpPr/>
            <p:nvPr/>
          </p:nvCxnSpPr>
          <p:spPr>
            <a:xfrm>
              <a:off x="3264625" y="2535600"/>
              <a:ext cx="228600" cy="0"/>
            </a:xfrm>
            <a:prstGeom prst="straightConnector1">
              <a:avLst/>
            </a:prstGeom>
            <a:noFill/>
            <a:ln cap="flat" cmpd="sng" w="19050">
              <a:solidFill>
                <a:srgbClr val="000000"/>
              </a:solidFill>
              <a:prstDash val="solid"/>
              <a:round/>
              <a:headEnd len="lg" w="lg" type="none"/>
              <a:tailEnd len="lg" w="lg" type="none"/>
            </a:ln>
          </p:spPr>
        </p:cxnSp>
        <p:sp>
          <p:nvSpPr>
            <p:cNvPr id="244" name="Shape 244"/>
            <p:cNvSpPr/>
            <p:nvPr/>
          </p:nvSpPr>
          <p:spPr>
            <a:xfrm>
              <a:off x="3183475" y="2459400"/>
              <a:ext cx="162300" cy="1623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45" name="Shape 245"/>
            <p:cNvSpPr/>
            <p:nvPr/>
          </p:nvSpPr>
          <p:spPr>
            <a:xfrm>
              <a:off x="3412075" y="2459400"/>
              <a:ext cx="162300" cy="1623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246" name="Shape 246"/>
          <p:cNvGrpSpPr/>
          <p:nvPr/>
        </p:nvGrpSpPr>
        <p:grpSpPr>
          <a:xfrm>
            <a:off x="4259900" y="3864925"/>
            <a:ext cx="390900" cy="162300"/>
            <a:chOff x="3183475" y="2459400"/>
            <a:chExt cx="390900" cy="162300"/>
          </a:xfrm>
        </p:grpSpPr>
        <p:cxnSp>
          <p:nvCxnSpPr>
            <p:cNvPr id="247" name="Shape 247"/>
            <p:cNvCxnSpPr/>
            <p:nvPr/>
          </p:nvCxnSpPr>
          <p:spPr>
            <a:xfrm>
              <a:off x="3264625" y="2535600"/>
              <a:ext cx="228600" cy="0"/>
            </a:xfrm>
            <a:prstGeom prst="straightConnector1">
              <a:avLst/>
            </a:prstGeom>
            <a:noFill/>
            <a:ln cap="flat" cmpd="sng" w="19050">
              <a:solidFill>
                <a:srgbClr val="000000"/>
              </a:solidFill>
              <a:prstDash val="solid"/>
              <a:round/>
              <a:headEnd len="lg" w="lg" type="none"/>
              <a:tailEnd len="lg" w="lg" type="none"/>
            </a:ln>
          </p:spPr>
        </p:cxnSp>
        <p:sp>
          <p:nvSpPr>
            <p:cNvPr id="248" name="Shape 248"/>
            <p:cNvSpPr/>
            <p:nvPr/>
          </p:nvSpPr>
          <p:spPr>
            <a:xfrm>
              <a:off x="3183475" y="2459400"/>
              <a:ext cx="162300" cy="1623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49" name="Shape 249"/>
            <p:cNvSpPr/>
            <p:nvPr/>
          </p:nvSpPr>
          <p:spPr>
            <a:xfrm>
              <a:off x="3412075" y="2459400"/>
              <a:ext cx="162300" cy="1623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250" name="Shape 250"/>
          <p:cNvGrpSpPr/>
          <p:nvPr/>
        </p:nvGrpSpPr>
        <p:grpSpPr>
          <a:xfrm>
            <a:off x="4654248" y="1959925"/>
            <a:ext cx="238500" cy="162300"/>
            <a:chOff x="4640900" y="3636325"/>
            <a:chExt cx="238500" cy="162300"/>
          </a:xfrm>
        </p:grpSpPr>
        <p:cxnSp>
          <p:nvCxnSpPr>
            <p:cNvPr id="251" name="Shape 251"/>
            <p:cNvCxnSpPr/>
            <p:nvPr/>
          </p:nvCxnSpPr>
          <p:spPr>
            <a:xfrm>
              <a:off x="4640900" y="3717475"/>
              <a:ext cx="162300" cy="0"/>
            </a:xfrm>
            <a:prstGeom prst="straightConnector1">
              <a:avLst/>
            </a:prstGeom>
            <a:noFill/>
            <a:ln cap="flat" cmpd="sng" w="19050">
              <a:solidFill>
                <a:srgbClr val="434343"/>
              </a:solidFill>
              <a:prstDash val="solid"/>
              <a:round/>
              <a:headEnd len="lg" w="lg" type="none"/>
              <a:tailEnd len="lg" w="lg" type="none"/>
            </a:ln>
          </p:spPr>
        </p:cxnSp>
        <p:sp>
          <p:nvSpPr>
            <p:cNvPr id="252" name="Shape 252"/>
            <p:cNvSpPr/>
            <p:nvPr/>
          </p:nvSpPr>
          <p:spPr>
            <a:xfrm>
              <a:off x="4717100" y="3636325"/>
              <a:ext cx="162300" cy="162300"/>
            </a:xfrm>
            <a:prstGeom prst="ellipse">
              <a:avLst/>
            </a:prstGeom>
            <a:solidFill>
              <a:srgbClr val="6AA84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253" name="Shape 253"/>
          <p:cNvSpPr txBox="1"/>
          <p:nvPr>
            <p:ph idx="4294967295" type="title"/>
          </p:nvPr>
        </p:nvSpPr>
        <p:spPr>
          <a:xfrm>
            <a:off x="586450" y="193975"/>
            <a:ext cx="7975500" cy="857400"/>
          </a:xfrm>
          <a:prstGeom prst="rect">
            <a:avLst/>
          </a:prstGeom>
        </p:spPr>
        <p:txBody>
          <a:bodyPr anchorCtr="0" anchor="b" bIns="91425" lIns="91425" rIns="91425" tIns="91425">
            <a:noAutofit/>
          </a:bodyPr>
          <a:lstStyle/>
          <a:p>
            <a:pPr lvl="0" rtl="0">
              <a:spcBef>
                <a:spcPts val="0"/>
              </a:spcBef>
              <a:buNone/>
            </a:pPr>
            <a:r>
              <a:rPr lang="en"/>
              <a:t>Version Control</a:t>
            </a:r>
          </a:p>
        </p:txBody>
      </p:sp>
      <p:cxnSp>
        <p:nvCxnSpPr>
          <p:cNvPr id="254" name="Shape 254"/>
          <p:cNvCxnSpPr/>
          <p:nvPr/>
        </p:nvCxnSpPr>
        <p:spPr>
          <a:xfrm flipH="1">
            <a:off x="4772000" y="2559422"/>
            <a:ext cx="900" cy="809100"/>
          </a:xfrm>
          <a:prstGeom prst="straightConnector1">
            <a:avLst/>
          </a:prstGeom>
          <a:noFill/>
          <a:ln cap="flat" cmpd="sng" w="38100">
            <a:solidFill>
              <a:srgbClr val="000000"/>
            </a:solidFill>
            <a:prstDash val="solid"/>
            <a:round/>
            <a:headEnd len="lg" w="lg" type="triangle"/>
            <a:tailEnd len="lg" w="lg" type="none"/>
          </a:ln>
        </p:spPr>
      </p:cxnSp>
      <p:grpSp>
        <p:nvGrpSpPr>
          <p:cNvPr id="255" name="Shape 255"/>
          <p:cNvGrpSpPr/>
          <p:nvPr/>
        </p:nvGrpSpPr>
        <p:grpSpPr>
          <a:xfrm>
            <a:off x="4264450" y="4107100"/>
            <a:ext cx="390900" cy="162300"/>
            <a:chOff x="3183475" y="2459400"/>
            <a:chExt cx="390900" cy="162300"/>
          </a:xfrm>
        </p:grpSpPr>
        <p:cxnSp>
          <p:nvCxnSpPr>
            <p:cNvPr id="256" name="Shape 256"/>
            <p:cNvCxnSpPr/>
            <p:nvPr/>
          </p:nvCxnSpPr>
          <p:spPr>
            <a:xfrm>
              <a:off x="3264625" y="2535600"/>
              <a:ext cx="228600" cy="0"/>
            </a:xfrm>
            <a:prstGeom prst="straightConnector1">
              <a:avLst/>
            </a:prstGeom>
            <a:noFill/>
            <a:ln cap="flat" cmpd="sng" w="19050">
              <a:solidFill>
                <a:srgbClr val="000000"/>
              </a:solidFill>
              <a:prstDash val="solid"/>
              <a:round/>
              <a:headEnd len="lg" w="lg" type="none"/>
              <a:tailEnd len="lg" w="lg" type="none"/>
            </a:ln>
          </p:spPr>
        </p:cxnSp>
        <p:sp>
          <p:nvSpPr>
            <p:cNvPr id="257" name="Shape 257"/>
            <p:cNvSpPr/>
            <p:nvPr/>
          </p:nvSpPr>
          <p:spPr>
            <a:xfrm>
              <a:off x="3183475" y="2459400"/>
              <a:ext cx="162300" cy="1623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8" name="Shape 258"/>
            <p:cNvSpPr/>
            <p:nvPr/>
          </p:nvSpPr>
          <p:spPr>
            <a:xfrm>
              <a:off x="3412075" y="2459400"/>
              <a:ext cx="162300" cy="1623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259" name="Shape 259"/>
          <p:cNvGrpSpPr/>
          <p:nvPr/>
        </p:nvGrpSpPr>
        <p:grpSpPr>
          <a:xfrm>
            <a:off x="4645450" y="4107100"/>
            <a:ext cx="238500" cy="162300"/>
            <a:chOff x="4640900" y="3636325"/>
            <a:chExt cx="238500" cy="162300"/>
          </a:xfrm>
        </p:grpSpPr>
        <p:cxnSp>
          <p:nvCxnSpPr>
            <p:cNvPr id="260" name="Shape 260"/>
            <p:cNvCxnSpPr/>
            <p:nvPr/>
          </p:nvCxnSpPr>
          <p:spPr>
            <a:xfrm>
              <a:off x="4640900" y="3717475"/>
              <a:ext cx="162300" cy="0"/>
            </a:xfrm>
            <a:prstGeom prst="straightConnector1">
              <a:avLst/>
            </a:prstGeom>
            <a:noFill/>
            <a:ln cap="flat" cmpd="sng" w="19050">
              <a:solidFill>
                <a:srgbClr val="434343"/>
              </a:solidFill>
              <a:prstDash val="solid"/>
              <a:round/>
              <a:headEnd len="lg" w="lg" type="none"/>
              <a:tailEnd len="lg" w="lg" type="none"/>
            </a:ln>
          </p:spPr>
        </p:cxnSp>
        <p:sp>
          <p:nvSpPr>
            <p:cNvPr id="261" name="Shape 261"/>
            <p:cNvSpPr/>
            <p:nvPr/>
          </p:nvSpPr>
          <p:spPr>
            <a:xfrm>
              <a:off x="4717100" y="3636325"/>
              <a:ext cx="162300" cy="162300"/>
            </a:xfrm>
            <a:prstGeom prst="ellipse">
              <a:avLst/>
            </a:prstGeom>
            <a:solidFill>
              <a:srgbClr val="6AA84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
                                        <p:tgtEl>
                                          <p:spTgt spid="2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
                                        <p:tgtEl>
                                          <p:spTgt spid="2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
                                        <p:tgtEl>
                                          <p:spTgt spid="2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
                                        <p:tgtEl>
                                          <p:spTgt spid="2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
                                        <p:tgtEl>
                                          <p:spTgt spid="250"/>
                                        </p:tgtEl>
                                      </p:cBhvr>
                                    </p:animEffect>
                                  </p:childTnLst>
                                </p:cTn>
                              </p:par>
                              <p:par>
                                <p:cTn fill="hold" nodeType="with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
                                        <p:tgtEl>
                                          <p:spTgt spid="2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5" name="Shape 265"/>
        <p:cNvGrpSpPr/>
        <p:nvPr/>
      </p:nvGrpSpPr>
      <p:grpSpPr>
        <a:xfrm>
          <a:off x="0" y="0"/>
          <a:ext cx="0" cy="0"/>
          <a:chOff x="0" y="0"/>
          <a:chExt cx="0" cy="0"/>
        </a:xfrm>
      </p:grpSpPr>
      <p:sp>
        <p:nvSpPr>
          <p:cNvPr id="266" name="Shape 266"/>
          <p:cNvSpPr txBox="1"/>
          <p:nvPr>
            <p:ph type="title"/>
          </p:nvPr>
        </p:nvSpPr>
        <p:spPr>
          <a:xfrm>
            <a:off x="893700" y="206000"/>
            <a:ext cx="7573800" cy="857400"/>
          </a:xfrm>
          <a:prstGeom prst="rect">
            <a:avLst/>
          </a:prstGeom>
        </p:spPr>
        <p:txBody>
          <a:bodyPr anchorCtr="0" anchor="b" bIns="91425" lIns="91425" rIns="91425" tIns="91425">
            <a:noAutofit/>
          </a:bodyPr>
          <a:lstStyle/>
          <a:p>
            <a:pPr indent="0" lvl="0" marL="0" marR="0" rtl="0" algn="l">
              <a:lnSpc>
                <a:spcPct val="100000"/>
              </a:lnSpc>
              <a:spcBef>
                <a:spcPts val="0"/>
              </a:spcBef>
              <a:spcAft>
                <a:spcPts val="0"/>
              </a:spcAft>
              <a:buNone/>
            </a:pPr>
            <a:r>
              <a:rPr lang="en"/>
              <a:t>How Git Works Locally - Branching</a:t>
            </a:r>
          </a:p>
        </p:txBody>
      </p:sp>
      <p:grpSp>
        <p:nvGrpSpPr>
          <p:cNvPr id="267" name="Shape 267"/>
          <p:cNvGrpSpPr/>
          <p:nvPr/>
        </p:nvGrpSpPr>
        <p:grpSpPr>
          <a:xfrm>
            <a:off x="2746016" y="2001923"/>
            <a:ext cx="1642209" cy="708618"/>
            <a:chOff x="3183475" y="2459400"/>
            <a:chExt cx="390900" cy="162300"/>
          </a:xfrm>
        </p:grpSpPr>
        <p:cxnSp>
          <p:nvCxnSpPr>
            <p:cNvPr id="268" name="Shape 268"/>
            <p:cNvCxnSpPr/>
            <p:nvPr/>
          </p:nvCxnSpPr>
          <p:spPr>
            <a:xfrm>
              <a:off x="3264625" y="2535600"/>
              <a:ext cx="228600" cy="0"/>
            </a:xfrm>
            <a:prstGeom prst="straightConnector1">
              <a:avLst/>
            </a:prstGeom>
            <a:noFill/>
            <a:ln cap="flat" cmpd="sng" w="19050">
              <a:solidFill>
                <a:srgbClr val="000000"/>
              </a:solidFill>
              <a:prstDash val="solid"/>
              <a:round/>
              <a:headEnd len="lg" w="lg" type="none"/>
              <a:tailEnd len="lg" w="lg" type="none"/>
            </a:ln>
          </p:spPr>
        </p:cxnSp>
        <p:sp>
          <p:nvSpPr>
            <p:cNvPr id="269" name="Shape 269"/>
            <p:cNvSpPr/>
            <p:nvPr/>
          </p:nvSpPr>
          <p:spPr>
            <a:xfrm>
              <a:off x="3183475" y="2459400"/>
              <a:ext cx="162300" cy="1623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70" name="Shape 270"/>
            <p:cNvSpPr/>
            <p:nvPr/>
          </p:nvSpPr>
          <p:spPr>
            <a:xfrm>
              <a:off x="3412075" y="2459400"/>
              <a:ext cx="162300" cy="1623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271" name="Shape 271"/>
          <p:cNvGrpSpPr/>
          <p:nvPr/>
        </p:nvGrpSpPr>
        <p:grpSpPr>
          <a:xfrm>
            <a:off x="4346544" y="2001947"/>
            <a:ext cx="1001962" cy="708618"/>
            <a:chOff x="4640900" y="3636325"/>
            <a:chExt cx="238500" cy="162300"/>
          </a:xfrm>
        </p:grpSpPr>
        <p:cxnSp>
          <p:nvCxnSpPr>
            <p:cNvPr id="272" name="Shape 272"/>
            <p:cNvCxnSpPr/>
            <p:nvPr/>
          </p:nvCxnSpPr>
          <p:spPr>
            <a:xfrm>
              <a:off x="4640900" y="3717475"/>
              <a:ext cx="162300" cy="0"/>
            </a:xfrm>
            <a:prstGeom prst="straightConnector1">
              <a:avLst/>
            </a:prstGeom>
            <a:noFill/>
            <a:ln cap="flat" cmpd="sng" w="19050">
              <a:solidFill>
                <a:srgbClr val="434343"/>
              </a:solidFill>
              <a:prstDash val="solid"/>
              <a:round/>
              <a:headEnd len="lg" w="lg" type="none"/>
              <a:tailEnd len="lg" w="lg" type="none"/>
            </a:ln>
          </p:spPr>
        </p:cxnSp>
        <p:sp>
          <p:nvSpPr>
            <p:cNvPr id="273" name="Shape 273"/>
            <p:cNvSpPr/>
            <p:nvPr/>
          </p:nvSpPr>
          <p:spPr>
            <a:xfrm>
              <a:off x="4717100" y="3636325"/>
              <a:ext cx="162300" cy="1623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274" name="Shape 274"/>
          <p:cNvGrpSpPr/>
          <p:nvPr/>
        </p:nvGrpSpPr>
        <p:grpSpPr>
          <a:xfrm>
            <a:off x="2765132" y="3059278"/>
            <a:ext cx="1642209" cy="708618"/>
            <a:chOff x="3183475" y="2459400"/>
            <a:chExt cx="390900" cy="162300"/>
          </a:xfrm>
        </p:grpSpPr>
        <p:cxnSp>
          <p:nvCxnSpPr>
            <p:cNvPr id="275" name="Shape 275"/>
            <p:cNvCxnSpPr/>
            <p:nvPr/>
          </p:nvCxnSpPr>
          <p:spPr>
            <a:xfrm>
              <a:off x="3264625" y="2535600"/>
              <a:ext cx="228600" cy="0"/>
            </a:xfrm>
            <a:prstGeom prst="straightConnector1">
              <a:avLst/>
            </a:prstGeom>
            <a:noFill/>
            <a:ln cap="flat" cmpd="sng" w="19050">
              <a:solidFill>
                <a:srgbClr val="000000"/>
              </a:solidFill>
              <a:prstDash val="solid"/>
              <a:round/>
              <a:headEnd len="lg" w="lg" type="none"/>
              <a:tailEnd len="lg" w="lg" type="none"/>
            </a:ln>
          </p:spPr>
        </p:cxnSp>
        <p:sp>
          <p:nvSpPr>
            <p:cNvPr id="276" name="Shape 276"/>
            <p:cNvSpPr/>
            <p:nvPr/>
          </p:nvSpPr>
          <p:spPr>
            <a:xfrm>
              <a:off x="3183475" y="2459400"/>
              <a:ext cx="162300" cy="1623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77" name="Shape 277"/>
            <p:cNvSpPr/>
            <p:nvPr/>
          </p:nvSpPr>
          <p:spPr>
            <a:xfrm>
              <a:off x="3412075" y="2459400"/>
              <a:ext cx="162300" cy="1623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278" name="Shape 278"/>
          <p:cNvGrpSpPr/>
          <p:nvPr/>
        </p:nvGrpSpPr>
        <p:grpSpPr>
          <a:xfrm>
            <a:off x="4365660" y="3059302"/>
            <a:ext cx="1001962" cy="708618"/>
            <a:chOff x="4640900" y="3636325"/>
            <a:chExt cx="238500" cy="162300"/>
          </a:xfrm>
        </p:grpSpPr>
        <p:cxnSp>
          <p:nvCxnSpPr>
            <p:cNvPr id="279" name="Shape 279"/>
            <p:cNvCxnSpPr/>
            <p:nvPr/>
          </p:nvCxnSpPr>
          <p:spPr>
            <a:xfrm>
              <a:off x="4640900" y="3717475"/>
              <a:ext cx="162300" cy="0"/>
            </a:xfrm>
            <a:prstGeom prst="straightConnector1">
              <a:avLst/>
            </a:prstGeom>
            <a:noFill/>
            <a:ln cap="flat" cmpd="sng" w="19050">
              <a:solidFill>
                <a:srgbClr val="434343"/>
              </a:solidFill>
              <a:prstDash val="solid"/>
              <a:round/>
              <a:headEnd len="lg" w="lg" type="none"/>
              <a:tailEnd len="lg" w="lg" type="none"/>
            </a:ln>
          </p:spPr>
        </p:cxnSp>
        <p:sp>
          <p:nvSpPr>
            <p:cNvPr id="280" name="Shape 280"/>
            <p:cNvSpPr/>
            <p:nvPr/>
          </p:nvSpPr>
          <p:spPr>
            <a:xfrm>
              <a:off x="4717100" y="3636325"/>
              <a:ext cx="162300" cy="1623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281" name="Shape 281"/>
          <p:cNvSpPr/>
          <p:nvPr/>
        </p:nvSpPr>
        <p:spPr>
          <a:xfrm>
            <a:off x="5674266" y="2001948"/>
            <a:ext cx="681900" cy="708600"/>
          </a:xfrm>
          <a:prstGeom prst="ellipse">
            <a:avLst/>
          </a:prstGeom>
          <a:solidFill>
            <a:srgbClr val="6AA84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82" name="Shape 282"/>
          <p:cNvCxnSpPr>
            <a:stCxn id="273" idx="6"/>
            <a:endCxn id="281" idx="2"/>
          </p:cNvCxnSpPr>
          <p:nvPr/>
        </p:nvCxnSpPr>
        <p:spPr>
          <a:xfrm>
            <a:off x="5348506" y="2356256"/>
            <a:ext cx="325800" cy="0"/>
          </a:xfrm>
          <a:prstGeom prst="straightConnector1">
            <a:avLst/>
          </a:prstGeom>
          <a:noFill/>
          <a:ln cap="flat" cmpd="sng" w="28575">
            <a:solidFill>
              <a:srgbClr val="000000"/>
            </a:solidFill>
            <a:prstDash val="solid"/>
            <a:round/>
            <a:headEnd len="lg" w="lg" type="none"/>
            <a:tailEnd len="lg" w="lg" type="none"/>
          </a:ln>
        </p:spPr>
      </p:cxnSp>
      <p:sp>
        <p:nvSpPr>
          <p:cNvPr id="283" name="Shape 283"/>
          <p:cNvSpPr/>
          <p:nvPr/>
        </p:nvSpPr>
        <p:spPr>
          <a:xfrm>
            <a:off x="5716141" y="3059273"/>
            <a:ext cx="681900" cy="708600"/>
          </a:xfrm>
          <a:prstGeom prst="ellipse">
            <a:avLst/>
          </a:prstGeom>
          <a:solidFill>
            <a:srgbClr val="E69138"/>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84" name="Shape 284"/>
          <p:cNvCxnSpPr>
            <a:stCxn id="280" idx="6"/>
            <a:endCxn id="283" idx="2"/>
          </p:cNvCxnSpPr>
          <p:nvPr/>
        </p:nvCxnSpPr>
        <p:spPr>
          <a:xfrm>
            <a:off x="5367622" y="3413611"/>
            <a:ext cx="348600" cy="0"/>
          </a:xfrm>
          <a:prstGeom prst="straightConnector1">
            <a:avLst/>
          </a:prstGeom>
          <a:noFill/>
          <a:ln cap="flat" cmpd="sng" w="28575">
            <a:solidFill>
              <a:srgbClr val="000000"/>
            </a:solidFill>
            <a:prstDash val="solid"/>
            <a:round/>
            <a:headEnd len="lg" w="lg" type="none"/>
            <a:tailEnd len="lg" w="lg"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8" name="Shape 288"/>
        <p:cNvGrpSpPr/>
        <p:nvPr/>
      </p:nvGrpSpPr>
      <p:grpSpPr>
        <a:xfrm>
          <a:off x="0" y="0"/>
          <a:ext cx="0" cy="0"/>
          <a:chOff x="0" y="0"/>
          <a:chExt cx="0" cy="0"/>
        </a:xfrm>
      </p:grpSpPr>
      <p:sp>
        <p:nvSpPr>
          <p:cNvPr id="289" name="Shape 289"/>
          <p:cNvSpPr txBox="1"/>
          <p:nvPr>
            <p:ph type="title"/>
          </p:nvPr>
        </p:nvSpPr>
        <p:spPr>
          <a:xfrm>
            <a:off x="3581825" y="3835975"/>
            <a:ext cx="1383000" cy="384300"/>
          </a:xfrm>
          <a:prstGeom prst="rect">
            <a:avLst/>
          </a:prstGeom>
        </p:spPr>
        <p:txBody>
          <a:bodyPr anchorCtr="0" anchor="b" bIns="91425" lIns="91425" rIns="91425" tIns="91425">
            <a:noAutofit/>
          </a:bodyPr>
          <a:lstStyle/>
          <a:p>
            <a:pPr lvl="0" rtl="0">
              <a:spcBef>
                <a:spcPts val="0"/>
              </a:spcBef>
              <a:buNone/>
            </a:pPr>
            <a:r>
              <a:rPr lang="en" sz="2400">
                <a:solidFill>
                  <a:srgbClr val="000000"/>
                </a:solidFill>
                <a:latin typeface="Consolas"/>
                <a:ea typeface="Consolas"/>
                <a:cs typeface="Consolas"/>
                <a:sym typeface="Consolas"/>
              </a:rPr>
              <a:t>git add</a:t>
            </a:r>
          </a:p>
        </p:txBody>
      </p:sp>
      <p:sp>
        <p:nvSpPr>
          <p:cNvPr id="290" name="Shape 290"/>
          <p:cNvSpPr txBox="1"/>
          <p:nvPr>
            <p:ph type="title"/>
          </p:nvPr>
        </p:nvSpPr>
        <p:spPr>
          <a:xfrm>
            <a:off x="893700" y="206000"/>
            <a:ext cx="7091400" cy="857400"/>
          </a:xfrm>
          <a:prstGeom prst="rect">
            <a:avLst/>
          </a:prstGeom>
        </p:spPr>
        <p:txBody>
          <a:bodyPr anchorCtr="0" anchor="b" bIns="91425" lIns="91425" rIns="91425" tIns="91425">
            <a:noAutofit/>
          </a:bodyPr>
          <a:lstStyle/>
          <a:p>
            <a:pPr indent="0" lvl="0" marL="0" marR="0" rtl="0" algn="l">
              <a:lnSpc>
                <a:spcPct val="100000"/>
              </a:lnSpc>
              <a:spcBef>
                <a:spcPts val="0"/>
              </a:spcBef>
              <a:spcAft>
                <a:spcPts val="0"/>
              </a:spcAft>
              <a:buNone/>
            </a:pPr>
            <a:r>
              <a:rPr lang="en"/>
              <a:t>How Git Works Locally - Adding</a:t>
            </a:r>
          </a:p>
        </p:txBody>
      </p:sp>
      <p:cxnSp>
        <p:nvCxnSpPr>
          <p:cNvPr id="291" name="Shape 291"/>
          <p:cNvCxnSpPr/>
          <p:nvPr/>
        </p:nvCxnSpPr>
        <p:spPr>
          <a:xfrm>
            <a:off x="2593062" y="1972387"/>
            <a:ext cx="1050300" cy="606300"/>
          </a:xfrm>
          <a:prstGeom prst="straightConnector1">
            <a:avLst/>
          </a:prstGeom>
          <a:noFill/>
          <a:ln cap="flat" cmpd="sng" w="19050">
            <a:solidFill>
              <a:schemeClr val="dk2"/>
            </a:solidFill>
            <a:prstDash val="solid"/>
            <a:round/>
            <a:headEnd len="lg" w="lg" type="none"/>
            <a:tailEnd len="lg" w="lg" type="triangle"/>
          </a:ln>
        </p:spPr>
      </p:cxnSp>
      <p:cxnSp>
        <p:nvCxnSpPr>
          <p:cNvPr id="292" name="Shape 292"/>
          <p:cNvCxnSpPr/>
          <p:nvPr/>
        </p:nvCxnSpPr>
        <p:spPr>
          <a:xfrm>
            <a:off x="2549862" y="3141212"/>
            <a:ext cx="919200" cy="0"/>
          </a:xfrm>
          <a:prstGeom prst="straightConnector1">
            <a:avLst/>
          </a:prstGeom>
          <a:noFill/>
          <a:ln cap="flat" cmpd="sng" w="19050">
            <a:solidFill>
              <a:schemeClr val="dk2"/>
            </a:solidFill>
            <a:prstDash val="solid"/>
            <a:round/>
            <a:headEnd len="lg" w="lg" type="none"/>
            <a:tailEnd len="lg" w="lg" type="triangle"/>
          </a:ln>
        </p:spPr>
      </p:cxnSp>
      <p:cxnSp>
        <p:nvCxnSpPr>
          <p:cNvPr id="293" name="Shape 293"/>
          <p:cNvCxnSpPr/>
          <p:nvPr/>
        </p:nvCxnSpPr>
        <p:spPr>
          <a:xfrm>
            <a:off x="4637444" y="2976832"/>
            <a:ext cx="762000" cy="0"/>
          </a:xfrm>
          <a:prstGeom prst="straightConnector1">
            <a:avLst/>
          </a:prstGeom>
          <a:noFill/>
          <a:ln cap="flat" cmpd="sng" w="19050">
            <a:solidFill>
              <a:schemeClr val="dk2"/>
            </a:solidFill>
            <a:prstDash val="solid"/>
            <a:round/>
            <a:headEnd len="lg" w="lg" type="none"/>
            <a:tailEnd len="lg" w="lg" type="triangle"/>
          </a:ln>
        </p:spPr>
      </p:cxnSp>
      <p:grpSp>
        <p:nvGrpSpPr>
          <p:cNvPr id="294" name="Shape 294"/>
          <p:cNvGrpSpPr/>
          <p:nvPr/>
        </p:nvGrpSpPr>
        <p:grpSpPr>
          <a:xfrm>
            <a:off x="1605000" y="1299327"/>
            <a:ext cx="5933996" cy="3576302"/>
            <a:chOff x="1605000" y="1299327"/>
            <a:chExt cx="5933996" cy="3576302"/>
          </a:xfrm>
        </p:grpSpPr>
        <p:pic>
          <p:nvPicPr>
            <p:cNvPr id="295" name="Shape 295"/>
            <p:cNvPicPr preferRelativeResize="0"/>
            <p:nvPr/>
          </p:nvPicPr>
          <p:blipFill>
            <a:blip r:embed="rId3">
              <a:alphaModFix/>
            </a:blip>
            <a:stretch>
              <a:fillRect/>
            </a:stretch>
          </p:blipFill>
          <p:spPr>
            <a:xfrm>
              <a:off x="3617251" y="2595112"/>
              <a:ext cx="1009500" cy="804438"/>
            </a:xfrm>
            <a:prstGeom prst="rect">
              <a:avLst/>
            </a:prstGeom>
            <a:noFill/>
            <a:ln>
              <a:noFill/>
            </a:ln>
          </p:spPr>
        </p:pic>
        <p:grpSp>
          <p:nvGrpSpPr>
            <p:cNvPr id="296" name="Shape 296"/>
            <p:cNvGrpSpPr/>
            <p:nvPr/>
          </p:nvGrpSpPr>
          <p:grpSpPr>
            <a:xfrm>
              <a:off x="1605000" y="1299327"/>
              <a:ext cx="5933996" cy="3576302"/>
              <a:chOff x="553062" y="1265502"/>
              <a:chExt cx="5933996" cy="3576302"/>
            </a:xfrm>
          </p:grpSpPr>
          <p:sp>
            <p:nvSpPr>
              <p:cNvPr id="297" name="Shape 297"/>
              <p:cNvSpPr/>
              <p:nvPr/>
            </p:nvSpPr>
            <p:spPr>
              <a:xfrm rot="2401710">
                <a:off x="3246281" y="2736052"/>
                <a:ext cx="270097" cy="270097"/>
              </a:xfrm>
              <a:prstGeom prst="irregularSeal2">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nvGrpSpPr>
              <p:cNvPr id="298" name="Shape 298"/>
              <p:cNvGrpSpPr/>
              <p:nvPr/>
            </p:nvGrpSpPr>
            <p:grpSpPr>
              <a:xfrm>
                <a:off x="4493920" y="1934316"/>
                <a:ext cx="1993139" cy="2238492"/>
                <a:chOff x="2482183" y="1282925"/>
                <a:chExt cx="4257025" cy="4294881"/>
              </a:xfrm>
            </p:grpSpPr>
            <p:sp>
              <p:nvSpPr>
                <p:cNvPr id="299" name="Shape 299"/>
                <p:cNvSpPr/>
                <p:nvPr/>
              </p:nvSpPr>
              <p:spPr>
                <a:xfrm>
                  <a:off x="2984975" y="1968725"/>
                  <a:ext cx="2000100" cy="26157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00" name="Shape 300"/>
                <p:cNvSpPr/>
                <p:nvPr/>
              </p:nvSpPr>
              <p:spPr>
                <a:xfrm>
                  <a:off x="3501525" y="1968725"/>
                  <a:ext cx="1483500" cy="19233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01" name="Shape 301"/>
                <p:cNvSpPr/>
                <p:nvPr/>
              </p:nvSpPr>
              <p:spPr>
                <a:xfrm>
                  <a:off x="2984974" y="1282925"/>
                  <a:ext cx="2500525" cy="685800"/>
                </a:xfrm>
                <a:prstGeom prst="flowChartInputOutpu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02" name="Shape 302"/>
                <p:cNvSpPr/>
                <p:nvPr/>
              </p:nvSpPr>
              <p:spPr>
                <a:xfrm flipH="1" rot="5400000">
                  <a:off x="3593050" y="2680825"/>
                  <a:ext cx="3289800" cy="502500"/>
                </a:xfrm>
                <a:prstGeom prst="parallelogram">
                  <a:avLst>
                    <a:gd fmla="val 135790" name="adj"/>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303" name="Shape 303"/>
                <p:cNvCxnSpPr/>
                <p:nvPr/>
              </p:nvCxnSpPr>
              <p:spPr>
                <a:xfrm flipH="1">
                  <a:off x="2984975" y="3894625"/>
                  <a:ext cx="516900" cy="692700"/>
                </a:xfrm>
                <a:prstGeom prst="straightConnector1">
                  <a:avLst/>
                </a:prstGeom>
                <a:noFill/>
                <a:ln cap="flat" cmpd="sng" w="19050">
                  <a:solidFill>
                    <a:srgbClr val="000000"/>
                  </a:solidFill>
                  <a:prstDash val="solid"/>
                  <a:round/>
                  <a:headEnd len="lg" w="lg" type="none"/>
                  <a:tailEnd len="lg" w="lg" type="none"/>
                </a:ln>
              </p:spPr>
            </p:cxnSp>
            <p:sp>
              <p:nvSpPr>
                <p:cNvPr id="304" name="Shape 304"/>
                <p:cNvSpPr/>
                <p:nvPr/>
              </p:nvSpPr>
              <p:spPr>
                <a:xfrm flipH="1" rot="5400000">
                  <a:off x="4098200" y="2540950"/>
                  <a:ext cx="2319300" cy="364500"/>
                </a:xfrm>
                <a:prstGeom prst="parallelogram">
                  <a:avLst>
                    <a:gd fmla="val 135790" name="adj"/>
                  </a:avLst>
                </a:prstGeom>
                <a:solidFill>
                  <a:srgbClr val="000000"/>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05" name="Shape 305"/>
                <p:cNvSpPr/>
                <p:nvPr/>
              </p:nvSpPr>
              <p:spPr>
                <a:xfrm flipH="1" rot="5400000">
                  <a:off x="969615" y="3564056"/>
                  <a:ext cx="3609000" cy="418500"/>
                </a:xfrm>
                <a:prstGeom prst="parallelogram">
                  <a:avLst>
                    <a:gd fmla="val 271302" name="adj"/>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06" name="Shape 306"/>
                <p:cNvSpPr/>
                <p:nvPr/>
              </p:nvSpPr>
              <p:spPr>
                <a:xfrm rot="-5400000">
                  <a:off x="2342251" y="4023500"/>
                  <a:ext cx="418500" cy="26100"/>
                </a:xfrm>
                <a:prstGeom prst="round2SameRect">
                  <a:avLst>
                    <a:gd fmla="val 27029"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07" name="Shape 307"/>
                <p:cNvSpPr/>
                <p:nvPr/>
              </p:nvSpPr>
              <p:spPr>
                <a:xfrm rot="-5400000">
                  <a:off x="2404483" y="4008200"/>
                  <a:ext cx="212100" cy="56700"/>
                </a:xfrm>
                <a:prstGeom prst="round2SameRect">
                  <a:avLst>
                    <a:gd fmla="val 39209"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08" name="Shape 308"/>
                <p:cNvSpPr/>
                <p:nvPr/>
              </p:nvSpPr>
              <p:spPr>
                <a:xfrm>
                  <a:off x="4984550" y="4085425"/>
                  <a:ext cx="1483500" cy="501900"/>
                </a:xfrm>
                <a:prstGeom prst="rtTriangle">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309" name="Shape 309"/>
                <p:cNvCxnSpPr>
                  <a:stCxn id="308" idx="0"/>
                </p:cNvCxnSpPr>
                <p:nvPr/>
              </p:nvCxnSpPr>
              <p:spPr>
                <a:xfrm flipH="1" rot="10800000">
                  <a:off x="4984550" y="3392425"/>
                  <a:ext cx="506700" cy="693000"/>
                </a:xfrm>
                <a:prstGeom prst="straightConnector1">
                  <a:avLst/>
                </a:prstGeom>
                <a:noFill/>
                <a:ln cap="flat" cmpd="sng" w="19050">
                  <a:solidFill>
                    <a:srgbClr val="000000"/>
                  </a:solidFill>
                  <a:prstDash val="solid"/>
                  <a:round/>
                  <a:headEnd len="lg" w="lg" type="none"/>
                  <a:tailEnd len="lg" w="lg" type="none"/>
                </a:ln>
              </p:spPr>
            </p:cxnSp>
            <p:sp>
              <p:nvSpPr>
                <p:cNvPr id="310" name="Shape 310"/>
                <p:cNvSpPr/>
                <p:nvPr/>
              </p:nvSpPr>
              <p:spPr>
                <a:xfrm rot="1089356">
                  <a:off x="5073177" y="3542217"/>
                  <a:ext cx="1577963" cy="817965"/>
                </a:xfrm>
                <a:prstGeom prst="trapezoid">
                  <a:avLst>
                    <a:gd fmla="val 31978"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11" name="Shape 311"/>
                <p:cNvSpPr/>
                <p:nvPr/>
              </p:nvSpPr>
              <p:spPr>
                <a:xfrm rot="1089208">
                  <a:off x="5156993" y="3581553"/>
                  <a:ext cx="1409665" cy="706872"/>
                </a:xfrm>
                <a:prstGeom prst="trapezoid">
                  <a:avLst>
                    <a:gd fmla="val 31978"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312" name="Shape 312"/>
                <p:cNvCxnSpPr/>
                <p:nvPr/>
              </p:nvCxnSpPr>
              <p:spPr>
                <a:xfrm flipH="1" rot="10800000">
                  <a:off x="5239675" y="3485300"/>
                  <a:ext cx="386400" cy="611400"/>
                </a:xfrm>
                <a:prstGeom prst="straightConnector1">
                  <a:avLst/>
                </a:prstGeom>
                <a:noFill/>
                <a:ln cap="flat" cmpd="sng" w="19050">
                  <a:solidFill>
                    <a:srgbClr val="000000"/>
                  </a:solidFill>
                  <a:prstDash val="solid"/>
                  <a:round/>
                  <a:headEnd len="lg" w="lg" type="none"/>
                  <a:tailEnd len="lg" w="lg" type="none"/>
                </a:ln>
              </p:spPr>
            </p:cxnSp>
            <p:cxnSp>
              <p:nvCxnSpPr>
                <p:cNvPr id="313" name="Shape 313"/>
                <p:cNvCxnSpPr/>
                <p:nvPr/>
              </p:nvCxnSpPr>
              <p:spPr>
                <a:xfrm flipH="1" rot="10800000">
                  <a:off x="5412250" y="3518775"/>
                  <a:ext cx="322800" cy="641700"/>
                </a:xfrm>
                <a:prstGeom prst="straightConnector1">
                  <a:avLst/>
                </a:prstGeom>
                <a:noFill/>
                <a:ln cap="flat" cmpd="sng" w="19050">
                  <a:solidFill>
                    <a:srgbClr val="000000"/>
                  </a:solidFill>
                  <a:prstDash val="solid"/>
                  <a:round/>
                  <a:headEnd len="lg" w="lg" type="none"/>
                  <a:tailEnd len="lg" w="lg" type="none"/>
                </a:ln>
              </p:spPr>
            </p:cxnSp>
            <p:cxnSp>
              <p:nvCxnSpPr>
                <p:cNvPr id="314" name="Shape 314"/>
                <p:cNvCxnSpPr/>
                <p:nvPr/>
              </p:nvCxnSpPr>
              <p:spPr>
                <a:xfrm flipH="1" rot="10800000">
                  <a:off x="5588575" y="3548950"/>
                  <a:ext cx="270000" cy="660300"/>
                </a:xfrm>
                <a:prstGeom prst="straightConnector1">
                  <a:avLst/>
                </a:prstGeom>
                <a:noFill/>
                <a:ln cap="flat" cmpd="sng" w="19050">
                  <a:solidFill>
                    <a:srgbClr val="000000"/>
                  </a:solidFill>
                  <a:prstDash val="solid"/>
                  <a:round/>
                  <a:headEnd len="lg" w="lg" type="none"/>
                  <a:tailEnd len="lg" w="lg" type="none"/>
                </a:ln>
              </p:spPr>
            </p:cxnSp>
            <p:cxnSp>
              <p:nvCxnSpPr>
                <p:cNvPr id="315" name="Shape 315"/>
                <p:cNvCxnSpPr/>
                <p:nvPr/>
              </p:nvCxnSpPr>
              <p:spPr>
                <a:xfrm flipH="1" rot="10800000">
                  <a:off x="6256375" y="3717800"/>
                  <a:ext cx="60000" cy="712800"/>
                </a:xfrm>
                <a:prstGeom prst="straightConnector1">
                  <a:avLst/>
                </a:prstGeom>
                <a:noFill/>
                <a:ln cap="flat" cmpd="sng" w="19050">
                  <a:solidFill>
                    <a:srgbClr val="000000"/>
                  </a:solidFill>
                  <a:prstDash val="solid"/>
                  <a:round/>
                  <a:headEnd len="lg" w="lg" type="none"/>
                  <a:tailEnd len="lg" w="lg" type="none"/>
                </a:ln>
              </p:spPr>
            </p:cxnSp>
            <p:cxnSp>
              <p:nvCxnSpPr>
                <p:cNvPr id="316" name="Shape 316"/>
                <p:cNvCxnSpPr/>
                <p:nvPr/>
              </p:nvCxnSpPr>
              <p:spPr>
                <a:xfrm flipH="1" rot="10800000">
                  <a:off x="6098800" y="3680275"/>
                  <a:ext cx="116400" cy="697800"/>
                </a:xfrm>
                <a:prstGeom prst="straightConnector1">
                  <a:avLst/>
                </a:prstGeom>
                <a:noFill/>
                <a:ln cap="flat" cmpd="sng" w="19050">
                  <a:solidFill>
                    <a:srgbClr val="000000"/>
                  </a:solidFill>
                  <a:prstDash val="solid"/>
                  <a:round/>
                  <a:headEnd len="lg" w="lg" type="none"/>
                  <a:tailEnd len="lg" w="lg" type="none"/>
                </a:ln>
              </p:spPr>
            </p:cxnSp>
            <p:cxnSp>
              <p:nvCxnSpPr>
                <p:cNvPr id="317" name="Shape 317"/>
                <p:cNvCxnSpPr/>
                <p:nvPr/>
              </p:nvCxnSpPr>
              <p:spPr>
                <a:xfrm flipH="1" rot="10800000">
                  <a:off x="5933744" y="3646350"/>
                  <a:ext cx="168900" cy="686700"/>
                </a:xfrm>
                <a:prstGeom prst="straightConnector1">
                  <a:avLst/>
                </a:prstGeom>
                <a:noFill/>
                <a:ln cap="flat" cmpd="sng" w="19050">
                  <a:solidFill>
                    <a:srgbClr val="000000"/>
                  </a:solidFill>
                  <a:prstDash val="solid"/>
                  <a:round/>
                  <a:headEnd len="lg" w="lg" type="none"/>
                  <a:tailEnd len="lg" w="lg" type="none"/>
                </a:ln>
              </p:spPr>
            </p:cxnSp>
            <p:cxnSp>
              <p:nvCxnSpPr>
                <p:cNvPr id="318" name="Shape 318"/>
                <p:cNvCxnSpPr>
                  <a:stCxn id="311" idx="2"/>
                </p:cNvCxnSpPr>
                <p:nvPr/>
              </p:nvCxnSpPr>
              <p:spPr>
                <a:xfrm flipH="1" rot="10800000">
                  <a:off x="5751725" y="3600339"/>
                  <a:ext cx="220500" cy="670500"/>
                </a:xfrm>
                <a:prstGeom prst="straightConnector1">
                  <a:avLst/>
                </a:prstGeom>
                <a:noFill/>
                <a:ln cap="flat" cmpd="sng" w="19050">
                  <a:solidFill>
                    <a:srgbClr val="000000"/>
                  </a:solidFill>
                  <a:prstDash val="solid"/>
                  <a:round/>
                  <a:headEnd len="lg" w="lg" type="none"/>
                  <a:tailEnd len="lg" w="lg" type="none"/>
                </a:ln>
              </p:spPr>
            </p:cxnSp>
            <p:cxnSp>
              <p:nvCxnSpPr>
                <p:cNvPr id="319" name="Shape 319"/>
                <p:cNvCxnSpPr/>
                <p:nvPr/>
              </p:nvCxnSpPr>
              <p:spPr>
                <a:xfrm>
                  <a:off x="5229580" y="3841835"/>
                  <a:ext cx="1198500" cy="396600"/>
                </a:xfrm>
                <a:prstGeom prst="straightConnector1">
                  <a:avLst/>
                </a:prstGeom>
                <a:noFill/>
                <a:ln cap="flat" cmpd="sng" w="19050">
                  <a:solidFill>
                    <a:srgbClr val="000000"/>
                  </a:solidFill>
                  <a:prstDash val="solid"/>
                  <a:round/>
                  <a:headEnd len="lg" w="lg" type="none"/>
                  <a:tailEnd len="lg" w="lg" type="none"/>
                </a:ln>
              </p:spPr>
            </p:cxnSp>
            <p:cxnSp>
              <p:nvCxnSpPr>
                <p:cNvPr id="320" name="Shape 320"/>
                <p:cNvCxnSpPr/>
                <p:nvPr/>
              </p:nvCxnSpPr>
              <p:spPr>
                <a:xfrm>
                  <a:off x="5158298" y="3940545"/>
                  <a:ext cx="1267500" cy="421200"/>
                </a:xfrm>
                <a:prstGeom prst="straightConnector1">
                  <a:avLst/>
                </a:prstGeom>
                <a:noFill/>
                <a:ln cap="flat" cmpd="sng" w="19050">
                  <a:solidFill>
                    <a:srgbClr val="000000"/>
                  </a:solidFill>
                  <a:prstDash val="solid"/>
                  <a:round/>
                  <a:headEnd len="lg" w="lg" type="none"/>
                  <a:tailEnd len="lg" w="lg" type="none"/>
                </a:ln>
              </p:spPr>
            </p:cxnSp>
            <p:cxnSp>
              <p:nvCxnSpPr>
                <p:cNvPr id="321" name="Shape 321"/>
                <p:cNvCxnSpPr>
                  <a:endCxn id="311" idx="3"/>
                </p:cNvCxnSpPr>
                <p:nvPr/>
              </p:nvCxnSpPr>
              <p:spPr>
                <a:xfrm>
                  <a:off x="5293099" y="3746002"/>
                  <a:ext cx="1121400" cy="370200"/>
                </a:xfrm>
                <a:prstGeom prst="straightConnector1">
                  <a:avLst/>
                </a:prstGeom>
                <a:noFill/>
                <a:ln cap="flat" cmpd="sng" w="19050">
                  <a:solidFill>
                    <a:srgbClr val="000000"/>
                  </a:solidFill>
                  <a:prstDash val="solid"/>
                  <a:round/>
                  <a:headEnd len="lg" w="lg" type="none"/>
                  <a:tailEnd len="lg" w="lg" type="none"/>
                </a:ln>
              </p:spPr>
            </p:cxnSp>
            <p:cxnSp>
              <p:nvCxnSpPr>
                <p:cNvPr id="322" name="Shape 322"/>
                <p:cNvCxnSpPr/>
                <p:nvPr/>
              </p:nvCxnSpPr>
              <p:spPr>
                <a:xfrm>
                  <a:off x="5355718" y="3666925"/>
                  <a:ext cx="1072500" cy="356700"/>
                </a:xfrm>
                <a:prstGeom prst="straightConnector1">
                  <a:avLst/>
                </a:prstGeom>
                <a:noFill/>
                <a:ln cap="flat" cmpd="sng" w="19050">
                  <a:solidFill>
                    <a:srgbClr val="000000"/>
                  </a:solidFill>
                  <a:prstDash val="solid"/>
                  <a:round/>
                  <a:headEnd len="lg" w="lg" type="none"/>
                  <a:tailEnd len="lg" w="lg" type="none"/>
                </a:ln>
              </p:spPr>
            </p:cxnSp>
            <p:cxnSp>
              <p:nvCxnSpPr>
                <p:cNvPr id="323" name="Shape 323"/>
                <p:cNvCxnSpPr/>
                <p:nvPr/>
              </p:nvCxnSpPr>
              <p:spPr>
                <a:xfrm>
                  <a:off x="5412575" y="3596275"/>
                  <a:ext cx="1017900" cy="333600"/>
                </a:xfrm>
                <a:prstGeom prst="straightConnector1">
                  <a:avLst/>
                </a:prstGeom>
                <a:noFill/>
                <a:ln cap="flat" cmpd="sng" w="19050">
                  <a:solidFill>
                    <a:srgbClr val="000000"/>
                  </a:solidFill>
                  <a:prstDash val="solid"/>
                  <a:round/>
                  <a:headEnd len="lg" w="lg" type="none"/>
                  <a:tailEnd len="lg" w="lg" type="none"/>
                </a:ln>
              </p:spPr>
            </p:cxnSp>
            <p:cxnSp>
              <p:nvCxnSpPr>
                <p:cNvPr id="324" name="Shape 324"/>
                <p:cNvCxnSpPr/>
                <p:nvPr/>
              </p:nvCxnSpPr>
              <p:spPr>
                <a:xfrm>
                  <a:off x="5451843" y="3540786"/>
                  <a:ext cx="976200" cy="324900"/>
                </a:xfrm>
                <a:prstGeom prst="straightConnector1">
                  <a:avLst/>
                </a:prstGeom>
                <a:noFill/>
                <a:ln cap="flat" cmpd="sng" w="19050">
                  <a:solidFill>
                    <a:srgbClr val="000000"/>
                  </a:solidFill>
                  <a:prstDash val="solid"/>
                  <a:round/>
                  <a:headEnd len="lg" w="lg" type="none"/>
                  <a:tailEnd len="lg" w="lg" type="none"/>
                </a:ln>
              </p:spPr>
            </p:cxnSp>
            <p:cxnSp>
              <p:nvCxnSpPr>
                <p:cNvPr id="325" name="Shape 325"/>
                <p:cNvCxnSpPr/>
                <p:nvPr/>
              </p:nvCxnSpPr>
              <p:spPr>
                <a:xfrm>
                  <a:off x="5484189" y="3488263"/>
                  <a:ext cx="943800" cy="313500"/>
                </a:xfrm>
                <a:prstGeom prst="straightConnector1">
                  <a:avLst/>
                </a:prstGeom>
                <a:noFill/>
                <a:ln cap="flat" cmpd="sng" w="19050">
                  <a:solidFill>
                    <a:srgbClr val="000000"/>
                  </a:solidFill>
                  <a:prstDash val="solid"/>
                  <a:round/>
                  <a:headEnd len="lg" w="lg" type="none"/>
                  <a:tailEnd len="lg" w="lg" type="none"/>
                </a:ln>
              </p:spPr>
            </p:cxnSp>
            <p:sp>
              <p:nvSpPr>
                <p:cNvPr id="326" name="Shape 326"/>
                <p:cNvSpPr/>
                <p:nvPr/>
              </p:nvSpPr>
              <p:spPr>
                <a:xfrm rot="-3232568">
                  <a:off x="4962157" y="2110945"/>
                  <a:ext cx="497682"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27" name="Shape 327"/>
                <p:cNvSpPr/>
                <p:nvPr/>
              </p:nvSpPr>
              <p:spPr>
                <a:xfrm rot="-3232491">
                  <a:off x="4931672" y="2355745"/>
                  <a:ext cx="646254"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28" name="Shape 328"/>
                <p:cNvSpPr/>
                <p:nvPr/>
              </p:nvSpPr>
              <p:spPr>
                <a:xfrm rot="-3233414">
                  <a:off x="4991864" y="2931444"/>
                  <a:ext cx="352771"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29" name="Shape 329"/>
                <p:cNvSpPr/>
                <p:nvPr/>
              </p:nvSpPr>
              <p:spPr>
                <a:xfrm rot="-3232784">
                  <a:off x="5132923" y="2704294"/>
                  <a:ext cx="408154"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30" name="Shape 330"/>
                <p:cNvSpPr/>
                <p:nvPr/>
              </p:nvSpPr>
              <p:spPr>
                <a:xfrm rot="-3233107">
                  <a:off x="4960537" y="3122196"/>
                  <a:ext cx="505423"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331" name="Shape 331"/>
              <p:cNvGrpSpPr/>
              <p:nvPr/>
            </p:nvGrpSpPr>
            <p:grpSpPr>
              <a:xfrm>
                <a:off x="5002384" y="2465273"/>
                <a:ext cx="563562" cy="696388"/>
                <a:chOff x="2919899" y="465650"/>
                <a:chExt cx="4423565" cy="5466159"/>
              </a:xfrm>
            </p:grpSpPr>
            <p:grpSp>
              <p:nvGrpSpPr>
                <p:cNvPr id="332" name="Shape 332"/>
                <p:cNvGrpSpPr/>
                <p:nvPr/>
              </p:nvGrpSpPr>
              <p:grpSpPr>
                <a:xfrm>
                  <a:off x="3398196" y="2073825"/>
                  <a:ext cx="2751300" cy="3048000"/>
                  <a:chOff x="3398196" y="2073825"/>
                  <a:chExt cx="2751300" cy="3048000"/>
                </a:xfrm>
              </p:grpSpPr>
              <p:cxnSp>
                <p:nvCxnSpPr>
                  <p:cNvPr id="333" name="Shape 333"/>
                  <p:cNvCxnSpPr/>
                  <p:nvPr/>
                </p:nvCxnSpPr>
                <p:spPr>
                  <a:xfrm>
                    <a:off x="3398196" y="20738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334" name="Shape 334"/>
                  <p:cNvCxnSpPr/>
                  <p:nvPr/>
                </p:nvCxnSpPr>
                <p:spPr>
                  <a:xfrm>
                    <a:off x="3398196" y="26834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335" name="Shape 335"/>
                  <p:cNvCxnSpPr/>
                  <p:nvPr/>
                </p:nvCxnSpPr>
                <p:spPr>
                  <a:xfrm>
                    <a:off x="3398196" y="3293025"/>
                    <a:ext cx="1663200" cy="0"/>
                  </a:xfrm>
                  <a:prstGeom prst="straightConnector1">
                    <a:avLst/>
                  </a:prstGeom>
                  <a:noFill/>
                  <a:ln cap="flat" cmpd="sng" w="19050">
                    <a:solidFill>
                      <a:srgbClr val="000000"/>
                    </a:solidFill>
                    <a:prstDash val="solid"/>
                    <a:round/>
                    <a:headEnd len="lg" w="lg" type="none"/>
                    <a:tailEnd len="lg" w="lg" type="none"/>
                  </a:ln>
                </p:spPr>
              </p:cxnSp>
              <p:cxnSp>
                <p:nvCxnSpPr>
                  <p:cNvPr id="336" name="Shape 336"/>
                  <p:cNvCxnSpPr/>
                  <p:nvPr/>
                </p:nvCxnSpPr>
                <p:spPr>
                  <a:xfrm>
                    <a:off x="3398196" y="39026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337" name="Shape 337"/>
                  <p:cNvCxnSpPr/>
                  <p:nvPr/>
                </p:nvCxnSpPr>
                <p:spPr>
                  <a:xfrm>
                    <a:off x="3398196" y="4512225"/>
                    <a:ext cx="1653000" cy="0"/>
                  </a:xfrm>
                  <a:prstGeom prst="straightConnector1">
                    <a:avLst/>
                  </a:prstGeom>
                  <a:noFill/>
                  <a:ln cap="flat" cmpd="sng" w="19050">
                    <a:solidFill>
                      <a:srgbClr val="000000"/>
                    </a:solidFill>
                    <a:prstDash val="solid"/>
                    <a:round/>
                    <a:headEnd len="lg" w="lg" type="none"/>
                    <a:tailEnd len="lg" w="lg" type="none"/>
                  </a:ln>
                </p:spPr>
              </p:cxnSp>
              <p:cxnSp>
                <p:nvCxnSpPr>
                  <p:cNvPr id="338" name="Shape 338"/>
                  <p:cNvCxnSpPr/>
                  <p:nvPr/>
                </p:nvCxnSpPr>
                <p:spPr>
                  <a:xfrm>
                    <a:off x="3398196" y="5121825"/>
                    <a:ext cx="2751300" cy="0"/>
                  </a:xfrm>
                  <a:prstGeom prst="straightConnector1">
                    <a:avLst/>
                  </a:prstGeom>
                  <a:noFill/>
                  <a:ln cap="flat" cmpd="sng" w="19050">
                    <a:solidFill>
                      <a:srgbClr val="000000"/>
                    </a:solidFill>
                    <a:prstDash val="solid"/>
                    <a:round/>
                    <a:headEnd len="lg" w="lg" type="none"/>
                    <a:tailEnd len="lg" w="lg" type="none"/>
                  </a:ln>
                </p:spPr>
              </p:cxnSp>
            </p:grpSp>
            <p:grpSp>
              <p:nvGrpSpPr>
                <p:cNvPr id="339" name="Shape 339"/>
                <p:cNvGrpSpPr/>
                <p:nvPr/>
              </p:nvGrpSpPr>
              <p:grpSpPr>
                <a:xfrm>
                  <a:off x="2919899" y="1144402"/>
                  <a:ext cx="3769679" cy="4787407"/>
                  <a:chOff x="2919815" y="1139575"/>
                  <a:chExt cx="3773452" cy="4792200"/>
                </a:xfrm>
              </p:grpSpPr>
              <p:cxnSp>
                <p:nvCxnSpPr>
                  <p:cNvPr id="340" name="Shape 340"/>
                  <p:cNvCxnSpPr/>
                  <p:nvPr/>
                </p:nvCxnSpPr>
                <p:spPr>
                  <a:xfrm>
                    <a:off x="2956750" y="1139575"/>
                    <a:ext cx="0" cy="4792200"/>
                  </a:xfrm>
                  <a:prstGeom prst="straightConnector1">
                    <a:avLst/>
                  </a:prstGeom>
                  <a:noFill/>
                  <a:ln cap="flat" cmpd="sng" w="19050">
                    <a:solidFill>
                      <a:srgbClr val="000000"/>
                    </a:solidFill>
                    <a:prstDash val="solid"/>
                    <a:round/>
                    <a:headEnd len="lg" w="lg" type="none"/>
                    <a:tailEnd len="lg" w="lg" type="none"/>
                  </a:ln>
                </p:spPr>
              </p:cxnSp>
              <p:cxnSp>
                <p:nvCxnSpPr>
                  <p:cNvPr id="341" name="Shape 341"/>
                  <p:cNvCxnSpPr/>
                  <p:nvPr/>
                </p:nvCxnSpPr>
                <p:spPr>
                  <a:xfrm>
                    <a:off x="6654925" y="1741299"/>
                    <a:ext cx="0" cy="4170300"/>
                  </a:xfrm>
                  <a:prstGeom prst="straightConnector1">
                    <a:avLst/>
                  </a:prstGeom>
                  <a:noFill/>
                  <a:ln cap="flat" cmpd="sng" w="19050">
                    <a:solidFill>
                      <a:srgbClr val="000000"/>
                    </a:solidFill>
                    <a:prstDash val="solid"/>
                    <a:round/>
                    <a:headEnd len="lg" w="lg" type="none"/>
                    <a:tailEnd len="lg" w="lg" type="none"/>
                  </a:ln>
                </p:spPr>
              </p:cxnSp>
              <p:cxnSp>
                <p:nvCxnSpPr>
                  <p:cNvPr id="342" name="Shape 342"/>
                  <p:cNvCxnSpPr/>
                  <p:nvPr/>
                </p:nvCxnSpPr>
                <p:spPr>
                  <a:xfrm>
                    <a:off x="2919815" y="1144177"/>
                    <a:ext cx="3159599" cy="0"/>
                  </a:xfrm>
                  <a:prstGeom prst="straightConnector1">
                    <a:avLst/>
                  </a:prstGeom>
                  <a:noFill/>
                  <a:ln cap="flat" cmpd="sng" w="19050">
                    <a:solidFill>
                      <a:srgbClr val="000000"/>
                    </a:solidFill>
                    <a:prstDash val="solid"/>
                    <a:round/>
                    <a:headEnd len="lg" w="lg" type="none"/>
                    <a:tailEnd len="lg" w="lg" type="none"/>
                  </a:ln>
                </p:spPr>
              </p:cxnSp>
              <p:cxnSp>
                <p:nvCxnSpPr>
                  <p:cNvPr id="343" name="Shape 343"/>
                  <p:cNvCxnSpPr/>
                  <p:nvPr/>
                </p:nvCxnSpPr>
                <p:spPr>
                  <a:xfrm>
                    <a:off x="2922568" y="5898606"/>
                    <a:ext cx="3770700" cy="0"/>
                  </a:xfrm>
                  <a:prstGeom prst="straightConnector1">
                    <a:avLst/>
                  </a:prstGeom>
                  <a:noFill/>
                  <a:ln cap="flat" cmpd="sng" w="19050">
                    <a:solidFill>
                      <a:srgbClr val="000000"/>
                    </a:solidFill>
                    <a:prstDash val="solid"/>
                    <a:round/>
                    <a:headEnd len="lg" w="lg" type="none"/>
                    <a:tailEnd len="lg" w="lg" type="none"/>
                  </a:ln>
                </p:spPr>
              </p:cxnSp>
            </p:grpSp>
            <p:sp>
              <p:nvSpPr>
                <p:cNvPr id="344" name="Shape 344"/>
                <p:cNvSpPr/>
                <p:nvPr/>
              </p:nvSpPr>
              <p:spPr>
                <a:xfrm>
                  <a:off x="5963765" y="465650"/>
                  <a:ext cx="1379700" cy="1379700"/>
                </a:xfrm>
                <a:prstGeom prst="mathPlus">
                  <a:avLst>
                    <a:gd fmla="val 6993" name="adj1"/>
                  </a:avLst>
                </a:prstGeom>
                <a:solidFill>
                  <a:srgbClr val="00FF00"/>
                </a:solid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00FF00"/>
                    </a:solidFill>
                  </a:endParaRPr>
                </a:p>
              </p:txBody>
            </p:sp>
          </p:grpSp>
          <p:grpSp>
            <p:nvGrpSpPr>
              <p:cNvPr id="345" name="Shape 345"/>
              <p:cNvGrpSpPr/>
              <p:nvPr/>
            </p:nvGrpSpPr>
            <p:grpSpPr>
              <a:xfrm>
                <a:off x="5097235" y="2577823"/>
                <a:ext cx="563562" cy="700376"/>
                <a:chOff x="5154784" y="3836873"/>
                <a:chExt cx="563562" cy="700376"/>
              </a:xfrm>
            </p:grpSpPr>
            <p:sp>
              <p:nvSpPr>
                <p:cNvPr id="346" name="Shape 346"/>
                <p:cNvSpPr/>
                <p:nvPr/>
              </p:nvSpPr>
              <p:spPr>
                <a:xfrm>
                  <a:off x="5163653" y="3930950"/>
                  <a:ext cx="463800" cy="6063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grpSp>
              <p:nvGrpSpPr>
                <p:cNvPr id="347" name="Shape 347"/>
                <p:cNvGrpSpPr/>
                <p:nvPr/>
              </p:nvGrpSpPr>
              <p:grpSpPr>
                <a:xfrm>
                  <a:off x="5154784" y="3836873"/>
                  <a:ext cx="563562" cy="696388"/>
                  <a:chOff x="2919899" y="465650"/>
                  <a:chExt cx="4423565" cy="5466159"/>
                </a:xfrm>
              </p:grpSpPr>
              <p:grpSp>
                <p:nvGrpSpPr>
                  <p:cNvPr id="348" name="Shape 348"/>
                  <p:cNvGrpSpPr/>
                  <p:nvPr/>
                </p:nvGrpSpPr>
                <p:grpSpPr>
                  <a:xfrm>
                    <a:off x="3398196" y="2073825"/>
                    <a:ext cx="2751300" cy="3048000"/>
                    <a:chOff x="3398196" y="2073825"/>
                    <a:chExt cx="2751300" cy="3048000"/>
                  </a:xfrm>
                </p:grpSpPr>
                <p:cxnSp>
                  <p:nvCxnSpPr>
                    <p:cNvPr id="349" name="Shape 349"/>
                    <p:cNvCxnSpPr/>
                    <p:nvPr/>
                  </p:nvCxnSpPr>
                  <p:spPr>
                    <a:xfrm>
                      <a:off x="3398196" y="20738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350" name="Shape 350"/>
                    <p:cNvCxnSpPr/>
                    <p:nvPr/>
                  </p:nvCxnSpPr>
                  <p:spPr>
                    <a:xfrm>
                      <a:off x="3398196" y="26834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351" name="Shape 351"/>
                    <p:cNvCxnSpPr/>
                    <p:nvPr/>
                  </p:nvCxnSpPr>
                  <p:spPr>
                    <a:xfrm>
                      <a:off x="3398196" y="3293025"/>
                      <a:ext cx="1663200" cy="0"/>
                    </a:xfrm>
                    <a:prstGeom prst="straightConnector1">
                      <a:avLst/>
                    </a:prstGeom>
                    <a:noFill/>
                    <a:ln cap="flat" cmpd="sng" w="19050">
                      <a:solidFill>
                        <a:srgbClr val="000000"/>
                      </a:solidFill>
                      <a:prstDash val="solid"/>
                      <a:round/>
                      <a:headEnd len="lg" w="lg" type="none"/>
                      <a:tailEnd len="lg" w="lg" type="none"/>
                    </a:ln>
                  </p:spPr>
                </p:cxnSp>
                <p:cxnSp>
                  <p:nvCxnSpPr>
                    <p:cNvPr id="352" name="Shape 352"/>
                    <p:cNvCxnSpPr/>
                    <p:nvPr/>
                  </p:nvCxnSpPr>
                  <p:spPr>
                    <a:xfrm>
                      <a:off x="3398196" y="39026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353" name="Shape 353"/>
                    <p:cNvCxnSpPr/>
                    <p:nvPr/>
                  </p:nvCxnSpPr>
                  <p:spPr>
                    <a:xfrm>
                      <a:off x="3398196" y="4512225"/>
                      <a:ext cx="1653000" cy="0"/>
                    </a:xfrm>
                    <a:prstGeom prst="straightConnector1">
                      <a:avLst/>
                    </a:prstGeom>
                    <a:noFill/>
                    <a:ln cap="flat" cmpd="sng" w="19050">
                      <a:solidFill>
                        <a:srgbClr val="000000"/>
                      </a:solidFill>
                      <a:prstDash val="solid"/>
                      <a:round/>
                      <a:headEnd len="lg" w="lg" type="none"/>
                      <a:tailEnd len="lg" w="lg" type="none"/>
                    </a:ln>
                  </p:spPr>
                </p:cxnSp>
                <p:cxnSp>
                  <p:nvCxnSpPr>
                    <p:cNvPr id="354" name="Shape 354"/>
                    <p:cNvCxnSpPr/>
                    <p:nvPr/>
                  </p:nvCxnSpPr>
                  <p:spPr>
                    <a:xfrm>
                      <a:off x="3398196" y="5121825"/>
                      <a:ext cx="2751300" cy="0"/>
                    </a:xfrm>
                    <a:prstGeom prst="straightConnector1">
                      <a:avLst/>
                    </a:prstGeom>
                    <a:noFill/>
                    <a:ln cap="flat" cmpd="sng" w="19050">
                      <a:solidFill>
                        <a:srgbClr val="000000"/>
                      </a:solidFill>
                      <a:prstDash val="solid"/>
                      <a:round/>
                      <a:headEnd len="lg" w="lg" type="none"/>
                      <a:tailEnd len="lg" w="lg" type="none"/>
                    </a:ln>
                  </p:spPr>
                </p:cxnSp>
              </p:grpSp>
              <p:grpSp>
                <p:nvGrpSpPr>
                  <p:cNvPr id="355" name="Shape 355"/>
                  <p:cNvGrpSpPr/>
                  <p:nvPr/>
                </p:nvGrpSpPr>
                <p:grpSpPr>
                  <a:xfrm>
                    <a:off x="2919899" y="1144402"/>
                    <a:ext cx="3769679" cy="4787407"/>
                    <a:chOff x="2919815" y="1139575"/>
                    <a:chExt cx="3773452" cy="4792200"/>
                  </a:xfrm>
                </p:grpSpPr>
                <p:cxnSp>
                  <p:nvCxnSpPr>
                    <p:cNvPr id="356" name="Shape 356"/>
                    <p:cNvCxnSpPr/>
                    <p:nvPr/>
                  </p:nvCxnSpPr>
                  <p:spPr>
                    <a:xfrm>
                      <a:off x="2956750" y="1139575"/>
                      <a:ext cx="0" cy="4792200"/>
                    </a:xfrm>
                    <a:prstGeom prst="straightConnector1">
                      <a:avLst/>
                    </a:prstGeom>
                    <a:noFill/>
                    <a:ln cap="flat" cmpd="sng" w="19050">
                      <a:solidFill>
                        <a:srgbClr val="000000"/>
                      </a:solidFill>
                      <a:prstDash val="solid"/>
                      <a:round/>
                      <a:headEnd len="lg" w="lg" type="none"/>
                      <a:tailEnd len="lg" w="lg" type="none"/>
                    </a:ln>
                  </p:spPr>
                </p:cxnSp>
                <p:cxnSp>
                  <p:nvCxnSpPr>
                    <p:cNvPr id="357" name="Shape 357"/>
                    <p:cNvCxnSpPr/>
                    <p:nvPr/>
                  </p:nvCxnSpPr>
                  <p:spPr>
                    <a:xfrm>
                      <a:off x="6654925" y="1741299"/>
                      <a:ext cx="0" cy="4170300"/>
                    </a:xfrm>
                    <a:prstGeom prst="straightConnector1">
                      <a:avLst/>
                    </a:prstGeom>
                    <a:noFill/>
                    <a:ln cap="flat" cmpd="sng" w="19050">
                      <a:solidFill>
                        <a:srgbClr val="000000"/>
                      </a:solidFill>
                      <a:prstDash val="solid"/>
                      <a:round/>
                      <a:headEnd len="lg" w="lg" type="none"/>
                      <a:tailEnd len="lg" w="lg" type="none"/>
                    </a:ln>
                  </p:spPr>
                </p:cxnSp>
                <p:cxnSp>
                  <p:nvCxnSpPr>
                    <p:cNvPr id="358" name="Shape 358"/>
                    <p:cNvCxnSpPr/>
                    <p:nvPr/>
                  </p:nvCxnSpPr>
                  <p:spPr>
                    <a:xfrm>
                      <a:off x="2919815" y="1144177"/>
                      <a:ext cx="3159599" cy="0"/>
                    </a:xfrm>
                    <a:prstGeom prst="straightConnector1">
                      <a:avLst/>
                    </a:prstGeom>
                    <a:noFill/>
                    <a:ln cap="flat" cmpd="sng" w="19050">
                      <a:solidFill>
                        <a:srgbClr val="000000"/>
                      </a:solidFill>
                      <a:prstDash val="solid"/>
                      <a:round/>
                      <a:headEnd len="lg" w="lg" type="none"/>
                      <a:tailEnd len="lg" w="lg" type="none"/>
                    </a:ln>
                  </p:spPr>
                </p:cxnSp>
                <p:cxnSp>
                  <p:nvCxnSpPr>
                    <p:cNvPr id="359" name="Shape 359"/>
                    <p:cNvCxnSpPr/>
                    <p:nvPr/>
                  </p:nvCxnSpPr>
                  <p:spPr>
                    <a:xfrm>
                      <a:off x="2922568" y="5898606"/>
                      <a:ext cx="3770700" cy="0"/>
                    </a:xfrm>
                    <a:prstGeom prst="straightConnector1">
                      <a:avLst/>
                    </a:prstGeom>
                    <a:noFill/>
                    <a:ln cap="flat" cmpd="sng" w="19050">
                      <a:solidFill>
                        <a:srgbClr val="000000"/>
                      </a:solidFill>
                      <a:prstDash val="solid"/>
                      <a:round/>
                      <a:headEnd len="lg" w="lg" type="none"/>
                      <a:tailEnd len="lg" w="lg" type="none"/>
                    </a:ln>
                  </p:spPr>
                </p:cxnSp>
              </p:grpSp>
              <p:sp>
                <p:nvSpPr>
                  <p:cNvPr id="360" name="Shape 360"/>
                  <p:cNvSpPr/>
                  <p:nvPr/>
                </p:nvSpPr>
                <p:spPr>
                  <a:xfrm>
                    <a:off x="5963765" y="465650"/>
                    <a:ext cx="1379700" cy="1379700"/>
                  </a:xfrm>
                  <a:prstGeom prst="mathPlus">
                    <a:avLst>
                      <a:gd fmla="val 6993" name="adj1"/>
                    </a:avLst>
                  </a:prstGeom>
                  <a:solidFill>
                    <a:srgbClr val="00FF00"/>
                  </a:solid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00FF00"/>
                      </a:solidFill>
                    </a:endParaRPr>
                  </a:p>
                </p:txBody>
              </p:sp>
            </p:grpSp>
          </p:grpSp>
          <p:sp>
            <p:nvSpPr>
              <p:cNvPr id="361" name="Shape 361"/>
              <p:cNvSpPr/>
              <p:nvPr/>
            </p:nvSpPr>
            <p:spPr>
              <a:xfrm flipH="1" rot="10800000">
                <a:off x="559378" y="2600230"/>
                <a:ext cx="801899" cy="1023600"/>
              </a:xfrm>
              <a:prstGeom prst="foldedCorner">
                <a:avLst>
                  <a:gd fmla="val 16667"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nvGrpSpPr>
              <p:cNvPr id="362" name="Shape 362"/>
              <p:cNvGrpSpPr/>
              <p:nvPr/>
            </p:nvGrpSpPr>
            <p:grpSpPr>
              <a:xfrm>
                <a:off x="656859" y="2799684"/>
                <a:ext cx="593730" cy="525034"/>
                <a:chOff x="3398196" y="2073825"/>
                <a:chExt cx="2751300" cy="2432966"/>
              </a:xfrm>
            </p:grpSpPr>
            <p:cxnSp>
              <p:nvCxnSpPr>
                <p:cNvPr id="363" name="Shape 363"/>
                <p:cNvCxnSpPr/>
                <p:nvPr/>
              </p:nvCxnSpPr>
              <p:spPr>
                <a:xfrm>
                  <a:off x="3398196" y="20738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364" name="Shape 364"/>
                <p:cNvCxnSpPr/>
                <p:nvPr/>
              </p:nvCxnSpPr>
              <p:spPr>
                <a:xfrm>
                  <a:off x="3398196" y="2683425"/>
                  <a:ext cx="2751300" cy="0"/>
                </a:xfrm>
                <a:prstGeom prst="straightConnector1">
                  <a:avLst/>
                </a:prstGeom>
                <a:noFill/>
                <a:ln cap="flat" cmpd="sng" w="38100">
                  <a:solidFill>
                    <a:srgbClr val="FF0000"/>
                  </a:solidFill>
                  <a:prstDash val="solid"/>
                  <a:round/>
                  <a:headEnd len="lg" w="lg" type="none"/>
                  <a:tailEnd len="lg" w="lg" type="none"/>
                </a:ln>
              </p:spPr>
            </p:cxnSp>
            <p:cxnSp>
              <p:nvCxnSpPr>
                <p:cNvPr id="365" name="Shape 365"/>
                <p:cNvCxnSpPr/>
                <p:nvPr/>
              </p:nvCxnSpPr>
              <p:spPr>
                <a:xfrm>
                  <a:off x="3398196" y="3293025"/>
                  <a:ext cx="1663200" cy="0"/>
                </a:xfrm>
                <a:prstGeom prst="straightConnector1">
                  <a:avLst/>
                </a:prstGeom>
                <a:noFill/>
                <a:ln cap="flat" cmpd="sng" w="38100">
                  <a:solidFill>
                    <a:srgbClr val="000000"/>
                  </a:solidFill>
                  <a:prstDash val="solid"/>
                  <a:round/>
                  <a:headEnd len="lg" w="lg" type="none"/>
                  <a:tailEnd len="lg" w="lg" type="none"/>
                </a:ln>
              </p:spPr>
            </p:cxnSp>
            <p:cxnSp>
              <p:nvCxnSpPr>
                <p:cNvPr id="366" name="Shape 366"/>
                <p:cNvCxnSpPr/>
                <p:nvPr/>
              </p:nvCxnSpPr>
              <p:spPr>
                <a:xfrm>
                  <a:off x="3398196" y="39026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367" name="Shape 367"/>
                <p:cNvCxnSpPr/>
                <p:nvPr/>
              </p:nvCxnSpPr>
              <p:spPr>
                <a:xfrm>
                  <a:off x="3398196" y="4506791"/>
                  <a:ext cx="2751300" cy="0"/>
                </a:xfrm>
                <a:prstGeom prst="straightConnector1">
                  <a:avLst/>
                </a:prstGeom>
                <a:noFill/>
                <a:ln cap="flat" cmpd="sng" w="38100">
                  <a:solidFill>
                    <a:srgbClr val="00FF00"/>
                  </a:solidFill>
                  <a:prstDash val="solid"/>
                  <a:round/>
                  <a:headEnd len="lg" w="lg" type="none"/>
                  <a:tailEnd len="lg" w="lg" type="none"/>
                </a:ln>
              </p:spPr>
            </p:cxnSp>
          </p:grpSp>
          <p:sp>
            <p:nvSpPr>
              <p:cNvPr id="368" name="Shape 368"/>
              <p:cNvSpPr/>
              <p:nvPr/>
            </p:nvSpPr>
            <p:spPr>
              <a:xfrm flipH="1" rot="10800000">
                <a:off x="553062" y="3802004"/>
                <a:ext cx="814500" cy="1039800"/>
              </a:xfrm>
              <a:prstGeom prst="foldedCorner">
                <a:avLst>
                  <a:gd fmla="val 16667"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nvGrpSpPr>
              <p:cNvPr id="369" name="Shape 369"/>
              <p:cNvGrpSpPr/>
              <p:nvPr/>
            </p:nvGrpSpPr>
            <p:grpSpPr>
              <a:xfrm>
                <a:off x="652079" y="4004674"/>
                <a:ext cx="603084" cy="668121"/>
                <a:chOff x="3398196" y="2073825"/>
                <a:chExt cx="2751300" cy="3048000"/>
              </a:xfrm>
            </p:grpSpPr>
            <p:cxnSp>
              <p:nvCxnSpPr>
                <p:cNvPr id="370" name="Shape 370"/>
                <p:cNvCxnSpPr/>
                <p:nvPr/>
              </p:nvCxnSpPr>
              <p:spPr>
                <a:xfrm>
                  <a:off x="3398196" y="20738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371" name="Shape 371"/>
                <p:cNvCxnSpPr/>
                <p:nvPr/>
              </p:nvCxnSpPr>
              <p:spPr>
                <a:xfrm>
                  <a:off x="3398196" y="2683425"/>
                  <a:ext cx="2751300" cy="0"/>
                </a:xfrm>
                <a:prstGeom prst="straightConnector1">
                  <a:avLst/>
                </a:prstGeom>
                <a:noFill/>
                <a:ln cap="flat" cmpd="sng" w="38100">
                  <a:solidFill>
                    <a:srgbClr val="FF0000"/>
                  </a:solidFill>
                  <a:prstDash val="solid"/>
                  <a:round/>
                  <a:headEnd len="lg" w="lg" type="none"/>
                  <a:tailEnd len="lg" w="lg" type="none"/>
                </a:ln>
              </p:spPr>
            </p:cxnSp>
            <p:cxnSp>
              <p:nvCxnSpPr>
                <p:cNvPr id="372" name="Shape 372"/>
                <p:cNvCxnSpPr/>
                <p:nvPr/>
              </p:nvCxnSpPr>
              <p:spPr>
                <a:xfrm>
                  <a:off x="3398196" y="3293025"/>
                  <a:ext cx="1663200" cy="0"/>
                </a:xfrm>
                <a:prstGeom prst="straightConnector1">
                  <a:avLst/>
                </a:prstGeom>
                <a:noFill/>
                <a:ln cap="flat" cmpd="sng" w="38100">
                  <a:solidFill>
                    <a:srgbClr val="000000"/>
                  </a:solidFill>
                  <a:prstDash val="solid"/>
                  <a:round/>
                  <a:headEnd len="lg" w="lg" type="none"/>
                  <a:tailEnd len="lg" w="lg" type="none"/>
                </a:ln>
              </p:spPr>
            </p:cxnSp>
            <p:cxnSp>
              <p:nvCxnSpPr>
                <p:cNvPr id="373" name="Shape 373"/>
                <p:cNvCxnSpPr/>
                <p:nvPr/>
              </p:nvCxnSpPr>
              <p:spPr>
                <a:xfrm>
                  <a:off x="3398196" y="39026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374" name="Shape 374"/>
                <p:cNvCxnSpPr/>
                <p:nvPr/>
              </p:nvCxnSpPr>
              <p:spPr>
                <a:xfrm>
                  <a:off x="3398196" y="4512225"/>
                  <a:ext cx="1653000" cy="0"/>
                </a:xfrm>
                <a:prstGeom prst="straightConnector1">
                  <a:avLst/>
                </a:prstGeom>
                <a:noFill/>
                <a:ln cap="flat" cmpd="sng" w="38100">
                  <a:solidFill>
                    <a:srgbClr val="00FF00"/>
                  </a:solidFill>
                  <a:prstDash val="solid"/>
                  <a:round/>
                  <a:headEnd len="lg" w="lg" type="none"/>
                  <a:tailEnd len="lg" w="lg" type="none"/>
                </a:ln>
              </p:spPr>
            </p:cxnSp>
            <p:cxnSp>
              <p:nvCxnSpPr>
                <p:cNvPr id="375" name="Shape 375"/>
                <p:cNvCxnSpPr/>
                <p:nvPr/>
              </p:nvCxnSpPr>
              <p:spPr>
                <a:xfrm>
                  <a:off x="3398196" y="5121825"/>
                  <a:ext cx="2751300" cy="0"/>
                </a:xfrm>
                <a:prstGeom prst="straightConnector1">
                  <a:avLst/>
                </a:prstGeom>
                <a:noFill/>
                <a:ln cap="flat" cmpd="sng" w="38100">
                  <a:solidFill>
                    <a:srgbClr val="FF0000"/>
                  </a:solidFill>
                  <a:prstDash val="solid"/>
                  <a:round/>
                  <a:headEnd len="lg" w="lg" type="none"/>
                  <a:tailEnd len="lg" w="lg" type="none"/>
                </a:ln>
              </p:spPr>
            </p:cxnSp>
          </p:grpSp>
          <p:grpSp>
            <p:nvGrpSpPr>
              <p:cNvPr id="376" name="Shape 376"/>
              <p:cNvGrpSpPr/>
              <p:nvPr/>
            </p:nvGrpSpPr>
            <p:grpSpPr>
              <a:xfrm>
                <a:off x="655655" y="1608847"/>
                <a:ext cx="587402" cy="650748"/>
                <a:chOff x="3398196" y="2073825"/>
                <a:chExt cx="2751300" cy="3048000"/>
              </a:xfrm>
            </p:grpSpPr>
            <p:cxnSp>
              <p:nvCxnSpPr>
                <p:cNvPr id="377" name="Shape 377"/>
                <p:cNvCxnSpPr/>
                <p:nvPr/>
              </p:nvCxnSpPr>
              <p:spPr>
                <a:xfrm>
                  <a:off x="3398196" y="20738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378" name="Shape 378"/>
                <p:cNvCxnSpPr/>
                <p:nvPr/>
              </p:nvCxnSpPr>
              <p:spPr>
                <a:xfrm>
                  <a:off x="3398196" y="26834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379" name="Shape 379"/>
                <p:cNvCxnSpPr/>
                <p:nvPr/>
              </p:nvCxnSpPr>
              <p:spPr>
                <a:xfrm>
                  <a:off x="3398196" y="3293025"/>
                  <a:ext cx="1663200" cy="0"/>
                </a:xfrm>
                <a:prstGeom prst="straightConnector1">
                  <a:avLst/>
                </a:prstGeom>
                <a:noFill/>
                <a:ln cap="flat" cmpd="sng" w="38100">
                  <a:solidFill>
                    <a:srgbClr val="000000"/>
                  </a:solidFill>
                  <a:prstDash val="solid"/>
                  <a:round/>
                  <a:headEnd len="lg" w="lg" type="none"/>
                  <a:tailEnd len="lg" w="lg" type="none"/>
                </a:ln>
              </p:spPr>
            </p:cxnSp>
            <p:cxnSp>
              <p:nvCxnSpPr>
                <p:cNvPr id="380" name="Shape 380"/>
                <p:cNvCxnSpPr/>
                <p:nvPr/>
              </p:nvCxnSpPr>
              <p:spPr>
                <a:xfrm>
                  <a:off x="3398196" y="39026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381" name="Shape 381"/>
                <p:cNvCxnSpPr/>
                <p:nvPr/>
              </p:nvCxnSpPr>
              <p:spPr>
                <a:xfrm>
                  <a:off x="3398196" y="4512225"/>
                  <a:ext cx="1653000" cy="0"/>
                </a:xfrm>
                <a:prstGeom prst="straightConnector1">
                  <a:avLst/>
                </a:prstGeom>
                <a:noFill/>
                <a:ln cap="flat" cmpd="sng" w="38100">
                  <a:solidFill>
                    <a:srgbClr val="000000"/>
                  </a:solidFill>
                  <a:prstDash val="solid"/>
                  <a:round/>
                  <a:headEnd len="lg" w="lg" type="none"/>
                  <a:tailEnd len="lg" w="lg" type="none"/>
                </a:ln>
              </p:spPr>
            </p:cxnSp>
            <p:cxnSp>
              <p:nvCxnSpPr>
                <p:cNvPr id="382" name="Shape 382"/>
                <p:cNvCxnSpPr/>
                <p:nvPr/>
              </p:nvCxnSpPr>
              <p:spPr>
                <a:xfrm>
                  <a:off x="3398196" y="5121825"/>
                  <a:ext cx="2751300" cy="0"/>
                </a:xfrm>
                <a:prstGeom prst="straightConnector1">
                  <a:avLst/>
                </a:prstGeom>
                <a:noFill/>
                <a:ln cap="flat" cmpd="sng" w="38100">
                  <a:solidFill>
                    <a:srgbClr val="000000"/>
                  </a:solidFill>
                  <a:prstDash val="solid"/>
                  <a:round/>
                  <a:headEnd len="lg" w="lg" type="none"/>
                  <a:tailEnd len="lg" w="lg" type="none"/>
                </a:ln>
              </p:spPr>
            </p:cxnSp>
          </p:grpSp>
          <p:grpSp>
            <p:nvGrpSpPr>
              <p:cNvPr id="383" name="Shape 383"/>
              <p:cNvGrpSpPr/>
              <p:nvPr/>
            </p:nvGrpSpPr>
            <p:grpSpPr>
              <a:xfrm>
                <a:off x="553578" y="1410431"/>
                <a:ext cx="804877" cy="1022176"/>
                <a:chOff x="2919815" y="1139575"/>
                <a:chExt cx="3773452" cy="4792200"/>
              </a:xfrm>
            </p:grpSpPr>
            <p:cxnSp>
              <p:nvCxnSpPr>
                <p:cNvPr id="384" name="Shape 384"/>
                <p:cNvCxnSpPr/>
                <p:nvPr/>
              </p:nvCxnSpPr>
              <p:spPr>
                <a:xfrm>
                  <a:off x="2956750" y="1139575"/>
                  <a:ext cx="0" cy="4792200"/>
                </a:xfrm>
                <a:prstGeom prst="straightConnector1">
                  <a:avLst/>
                </a:prstGeom>
                <a:noFill/>
                <a:ln cap="flat" cmpd="sng" w="19050">
                  <a:solidFill>
                    <a:srgbClr val="000000"/>
                  </a:solidFill>
                  <a:prstDash val="solid"/>
                  <a:round/>
                  <a:headEnd len="lg" w="lg" type="none"/>
                  <a:tailEnd len="lg" w="lg" type="none"/>
                </a:ln>
              </p:spPr>
            </p:cxnSp>
            <p:cxnSp>
              <p:nvCxnSpPr>
                <p:cNvPr id="385" name="Shape 385"/>
                <p:cNvCxnSpPr/>
                <p:nvPr/>
              </p:nvCxnSpPr>
              <p:spPr>
                <a:xfrm>
                  <a:off x="6654925" y="1741299"/>
                  <a:ext cx="0" cy="4170300"/>
                </a:xfrm>
                <a:prstGeom prst="straightConnector1">
                  <a:avLst/>
                </a:prstGeom>
                <a:noFill/>
                <a:ln cap="flat" cmpd="sng" w="19050">
                  <a:solidFill>
                    <a:srgbClr val="000000"/>
                  </a:solidFill>
                  <a:prstDash val="solid"/>
                  <a:round/>
                  <a:headEnd len="lg" w="lg" type="none"/>
                  <a:tailEnd len="lg" w="lg" type="none"/>
                </a:ln>
              </p:spPr>
            </p:cxnSp>
            <p:cxnSp>
              <p:nvCxnSpPr>
                <p:cNvPr id="386" name="Shape 386"/>
                <p:cNvCxnSpPr/>
                <p:nvPr/>
              </p:nvCxnSpPr>
              <p:spPr>
                <a:xfrm>
                  <a:off x="2919815" y="1144177"/>
                  <a:ext cx="3159599" cy="0"/>
                </a:xfrm>
                <a:prstGeom prst="straightConnector1">
                  <a:avLst/>
                </a:prstGeom>
                <a:noFill/>
                <a:ln cap="flat" cmpd="sng" w="19050">
                  <a:solidFill>
                    <a:srgbClr val="000000"/>
                  </a:solidFill>
                  <a:prstDash val="solid"/>
                  <a:round/>
                  <a:headEnd len="lg" w="lg" type="none"/>
                  <a:tailEnd len="lg" w="lg" type="none"/>
                </a:ln>
              </p:spPr>
            </p:cxnSp>
            <p:cxnSp>
              <p:nvCxnSpPr>
                <p:cNvPr id="387" name="Shape 387"/>
                <p:cNvCxnSpPr/>
                <p:nvPr/>
              </p:nvCxnSpPr>
              <p:spPr>
                <a:xfrm>
                  <a:off x="2922568" y="5898606"/>
                  <a:ext cx="3770700" cy="0"/>
                </a:xfrm>
                <a:prstGeom prst="straightConnector1">
                  <a:avLst/>
                </a:prstGeom>
                <a:noFill/>
                <a:ln cap="flat" cmpd="sng" w="19050">
                  <a:solidFill>
                    <a:srgbClr val="000000"/>
                  </a:solidFill>
                  <a:prstDash val="solid"/>
                  <a:round/>
                  <a:headEnd len="lg" w="lg" type="none"/>
                  <a:tailEnd len="lg" w="lg" type="none"/>
                </a:ln>
              </p:spPr>
            </p:cxnSp>
          </p:grpSp>
          <p:sp>
            <p:nvSpPr>
              <p:cNvPr id="388" name="Shape 388"/>
              <p:cNvSpPr/>
              <p:nvPr/>
            </p:nvSpPr>
            <p:spPr>
              <a:xfrm>
                <a:off x="1203403" y="1265502"/>
                <a:ext cx="294600" cy="294600"/>
              </a:xfrm>
              <a:prstGeom prst="mathPlus">
                <a:avLst>
                  <a:gd fmla="val 6993" name="adj1"/>
                </a:avLst>
              </a:prstGeom>
              <a:solidFill>
                <a:srgbClr val="00FF00"/>
              </a:solid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00FF00"/>
                  </a:solidFill>
                </a:endParaRPr>
              </a:p>
            </p:txBody>
          </p:sp>
        </p:grpSp>
      </p:grpSp>
      <p:sp>
        <p:nvSpPr>
          <p:cNvPr id="389" name="Shape 389"/>
          <p:cNvSpPr txBox="1"/>
          <p:nvPr>
            <p:ph type="title"/>
          </p:nvPr>
        </p:nvSpPr>
        <p:spPr>
          <a:xfrm>
            <a:off x="5484900" y="1588100"/>
            <a:ext cx="2054100" cy="384300"/>
          </a:xfrm>
          <a:prstGeom prst="rect">
            <a:avLst/>
          </a:prstGeom>
        </p:spPr>
        <p:txBody>
          <a:bodyPr anchorCtr="0" anchor="b" bIns="91425" lIns="91425" rIns="91425" tIns="91425">
            <a:noAutofit/>
          </a:bodyPr>
          <a:lstStyle/>
          <a:p>
            <a:pPr lvl="0" rtl="0">
              <a:spcBef>
                <a:spcPts val="0"/>
              </a:spcBef>
              <a:buNone/>
            </a:pPr>
            <a:r>
              <a:rPr lang="en" sz="2400">
                <a:solidFill>
                  <a:srgbClr val="000000"/>
                </a:solidFill>
                <a:latin typeface="Open Sans"/>
                <a:ea typeface="Open Sans"/>
                <a:cs typeface="Open Sans"/>
                <a:sym typeface="Open Sans"/>
              </a:rPr>
              <a:t>Staging Area</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3" name="Shape 393"/>
        <p:cNvGrpSpPr/>
        <p:nvPr/>
      </p:nvGrpSpPr>
      <p:grpSpPr>
        <a:xfrm>
          <a:off x="0" y="0"/>
          <a:ext cx="0" cy="0"/>
          <a:chOff x="0" y="0"/>
          <a:chExt cx="0" cy="0"/>
        </a:xfrm>
      </p:grpSpPr>
      <p:sp>
        <p:nvSpPr>
          <p:cNvPr id="394" name="Shape 394"/>
          <p:cNvSpPr txBox="1"/>
          <p:nvPr>
            <p:ph type="title"/>
          </p:nvPr>
        </p:nvSpPr>
        <p:spPr>
          <a:xfrm>
            <a:off x="893700" y="206000"/>
            <a:ext cx="7975500" cy="857400"/>
          </a:xfrm>
          <a:prstGeom prst="rect">
            <a:avLst/>
          </a:prstGeom>
        </p:spPr>
        <p:txBody>
          <a:bodyPr anchorCtr="0" anchor="b" bIns="91425" lIns="91425" rIns="91425" tIns="91425">
            <a:noAutofit/>
          </a:bodyPr>
          <a:lstStyle/>
          <a:p>
            <a:pPr indent="0" lvl="0" marL="0" marR="0" rtl="0" algn="l">
              <a:lnSpc>
                <a:spcPct val="100000"/>
              </a:lnSpc>
              <a:spcBef>
                <a:spcPts val="0"/>
              </a:spcBef>
              <a:spcAft>
                <a:spcPts val="0"/>
              </a:spcAft>
              <a:buNone/>
            </a:pPr>
            <a:r>
              <a:rPr lang="en"/>
              <a:t>How Git Works Locally - Committing</a:t>
            </a:r>
          </a:p>
        </p:txBody>
      </p:sp>
      <p:sp>
        <p:nvSpPr>
          <p:cNvPr id="395" name="Shape 395"/>
          <p:cNvSpPr txBox="1"/>
          <p:nvPr>
            <p:ph type="title"/>
          </p:nvPr>
        </p:nvSpPr>
        <p:spPr>
          <a:xfrm>
            <a:off x="3790200" y="3891925"/>
            <a:ext cx="2182500" cy="384300"/>
          </a:xfrm>
          <a:prstGeom prst="rect">
            <a:avLst/>
          </a:prstGeom>
        </p:spPr>
        <p:txBody>
          <a:bodyPr anchorCtr="0" anchor="b" bIns="91425" lIns="91425" rIns="91425" tIns="91425">
            <a:noAutofit/>
          </a:bodyPr>
          <a:lstStyle/>
          <a:p>
            <a:pPr lvl="0" rtl="0">
              <a:spcBef>
                <a:spcPts val="0"/>
              </a:spcBef>
              <a:buNone/>
            </a:pPr>
            <a:r>
              <a:rPr lang="en" sz="2400">
                <a:solidFill>
                  <a:srgbClr val="000000"/>
                </a:solidFill>
                <a:latin typeface="Consolas"/>
                <a:ea typeface="Consolas"/>
                <a:cs typeface="Consolas"/>
                <a:sym typeface="Consolas"/>
              </a:rPr>
              <a:t>git commit</a:t>
            </a:r>
          </a:p>
        </p:txBody>
      </p:sp>
      <p:cxnSp>
        <p:nvCxnSpPr>
          <p:cNvPr id="396" name="Shape 396"/>
          <p:cNvCxnSpPr/>
          <p:nvPr/>
        </p:nvCxnSpPr>
        <p:spPr>
          <a:xfrm>
            <a:off x="4450144" y="2699657"/>
            <a:ext cx="762000" cy="0"/>
          </a:xfrm>
          <a:prstGeom prst="straightConnector1">
            <a:avLst/>
          </a:prstGeom>
          <a:noFill/>
          <a:ln cap="flat" cmpd="sng" w="19050">
            <a:solidFill>
              <a:schemeClr val="dk2"/>
            </a:solidFill>
            <a:prstDash val="solid"/>
            <a:round/>
            <a:headEnd len="lg" w="lg" type="none"/>
            <a:tailEnd len="lg" w="lg" type="triangle"/>
          </a:ln>
        </p:spPr>
      </p:cxnSp>
      <p:grpSp>
        <p:nvGrpSpPr>
          <p:cNvPr id="397" name="Shape 397"/>
          <p:cNvGrpSpPr/>
          <p:nvPr/>
        </p:nvGrpSpPr>
        <p:grpSpPr>
          <a:xfrm>
            <a:off x="5448012" y="1880394"/>
            <a:ext cx="1758483" cy="1705400"/>
            <a:chOff x="2837449" y="1505825"/>
            <a:chExt cx="3754234" cy="3304400"/>
          </a:xfrm>
        </p:grpSpPr>
        <p:sp>
          <p:nvSpPr>
            <p:cNvPr id="398" name="Shape 398"/>
            <p:cNvSpPr/>
            <p:nvPr/>
          </p:nvSpPr>
          <p:spPr>
            <a:xfrm>
              <a:off x="2837450" y="2191625"/>
              <a:ext cx="2000100" cy="26157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99" name="Shape 399"/>
            <p:cNvSpPr/>
            <p:nvPr/>
          </p:nvSpPr>
          <p:spPr>
            <a:xfrm>
              <a:off x="2837449" y="1505825"/>
              <a:ext cx="2500525" cy="685800"/>
            </a:xfrm>
            <a:prstGeom prst="flowChartInputOutpu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00" name="Shape 400"/>
            <p:cNvSpPr/>
            <p:nvPr/>
          </p:nvSpPr>
          <p:spPr>
            <a:xfrm flipH="1" rot="5400000">
              <a:off x="3445525" y="2903725"/>
              <a:ext cx="3289800" cy="502500"/>
            </a:xfrm>
            <a:prstGeom prst="parallelogram">
              <a:avLst>
                <a:gd fmla="val 135790" name="adj"/>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01" name="Shape 401"/>
            <p:cNvSpPr/>
            <p:nvPr/>
          </p:nvSpPr>
          <p:spPr>
            <a:xfrm flipH="1" rot="5400000">
              <a:off x="3950675" y="2763850"/>
              <a:ext cx="2319300" cy="364500"/>
            </a:xfrm>
            <a:prstGeom prst="parallelogram">
              <a:avLst>
                <a:gd fmla="val 135790" name="adj"/>
              </a:avLst>
            </a:prstGeom>
            <a:solidFill>
              <a:srgbClr val="000000"/>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02" name="Shape 402"/>
            <p:cNvSpPr/>
            <p:nvPr/>
          </p:nvSpPr>
          <p:spPr>
            <a:xfrm>
              <a:off x="4837025" y="4308325"/>
              <a:ext cx="1483500" cy="501900"/>
            </a:xfrm>
            <a:prstGeom prst="rtTriangle">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403" name="Shape 403"/>
            <p:cNvCxnSpPr>
              <a:stCxn id="402" idx="0"/>
            </p:cNvCxnSpPr>
            <p:nvPr/>
          </p:nvCxnSpPr>
          <p:spPr>
            <a:xfrm flipH="1" rot="10800000">
              <a:off x="4837025" y="3615325"/>
              <a:ext cx="506700" cy="693000"/>
            </a:xfrm>
            <a:prstGeom prst="straightConnector1">
              <a:avLst/>
            </a:prstGeom>
            <a:noFill/>
            <a:ln cap="flat" cmpd="sng" w="19050">
              <a:solidFill>
                <a:srgbClr val="000000"/>
              </a:solidFill>
              <a:prstDash val="solid"/>
              <a:round/>
              <a:headEnd len="lg" w="lg" type="none"/>
              <a:tailEnd len="lg" w="lg" type="none"/>
            </a:ln>
          </p:spPr>
        </p:cxnSp>
        <p:sp>
          <p:nvSpPr>
            <p:cNvPr id="404" name="Shape 404"/>
            <p:cNvSpPr/>
            <p:nvPr/>
          </p:nvSpPr>
          <p:spPr>
            <a:xfrm rot="1089356">
              <a:off x="4925652" y="3765117"/>
              <a:ext cx="1577963" cy="817965"/>
            </a:xfrm>
            <a:prstGeom prst="trapezoid">
              <a:avLst>
                <a:gd fmla="val 31978"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05" name="Shape 405"/>
            <p:cNvSpPr/>
            <p:nvPr/>
          </p:nvSpPr>
          <p:spPr>
            <a:xfrm rot="1089208">
              <a:off x="5009468" y="3804453"/>
              <a:ext cx="1409665" cy="706872"/>
            </a:xfrm>
            <a:prstGeom prst="trapezoid">
              <a:avLst>
                <a:gd fmla="val 31978"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406" name="Shape 406"/>
            <p:cNvCxnSpPr/>
            <p:nvPr/>
          </p:nvCxnSpPr>
          <p:spPr>
            <a:xfrm flipH="1" rot="10800000">
              <a:off x="5092150" y="3708200"/>
              <a:ext cx="386400" cy="611400"/>
            </a:xfrm>
            <a:prstGeom prst="straightConnector1">
              <a:avLst/>
            </a:prstGeom>
            <a:noFill/>
            <a:ln cap="flat" cmpd="sng" w="19050">
              <a:solidFill>
                <a:srgbClr val="000000"/>
              </a:solidFill>
              <a:prstDash val="solid"/>
              <a:round/>
              <a:headEnd len="lg" w="lg" type="none"/>
              <a:tailEnd len="lg" w="lg" type="none"/>
            </a:ln>
          </p:spPr>
        </p:cxnSp>
        <p:cxnSp>
          <p:nvCxnSpPr>
            <p:cNvPr id="407" name="Shape 407"/>
            <p:cNvCxnSpPr/>
            <p:nvPr/>
          </p:nvCxnSpPr>
          <p:spPr>
            <a:xfrm flipH="1" rot="10800000">
              <a:off x="5264725" y="3741675"/>
              <a:ext cx="322800" cy="641700"/>
            </a:xfrm>
            <a:prstGeom prst="straightConnector1">
              <a:avLst/>
            </a:prstGeom>
            <a:noFill/>
            <a:ln cap="flat" cmpd="sng" w="19050">
              <a:solidFill>
                <a:srgbClr val="000000"/>
              </a:solidFill>
              <a:prstDash val="solid"/>
              <a:round/>
              <a:headEnd len="lg" w="lg" type="none"/>
              <a:tailEnd len="lg" w="lg" type="none"/>
            </a:ln>
          </p:spPr>
        </p:cxnSp>
        <p:cxnSp>
          <p:nvCxnSpPr>
            <p:cNvPr id="408" name="Shape 408"/>
            <p:cNvCxnSpPr/>
            <p:nvPr/>
          </p:nvCxnSpPr>
          <p:spPr>
            <a:xfrm flipH="1" rot="10800000">
              <a:off x="5441050" y="3771850"/>
              <a:ext cx="270000" cy="660300"/>
            </a:xfrm>
            <a:prstGeom prst="straightConnector1">
              <a:avLst/>
            </a:prstGeom>
            <a:noFill/>
            <a:ln cap="flat" cmpd="sng" w="19050">
              <a:solidFill>
                <a:srgbClr val="000000"/>
              </a:solidFill>
              <a:prstDash val="solid"/>
              <a:round/>
              <a:headEnd len="lg" w="lg" type="none"/>
              <a:tailEnd len="lg" w="lg" type="none"/>
            </a:ln>
          </p:spPr>
        </p:cxnSp>
        <p:cxnSp>
          <p:nvCxnSpPr>
            <p:cNvPr id="409" name="Shape 409"/>
            <p:cNvCxnSpPr/>
            <p:nvPr/>
          </p:nvCxnSpPr>
          <p:spPr>
            <a:xfrm flipH="1" rot="10800000">
              <a:off x="6108850" y="3940700"/>
              <a:ext cx="60000" cy="712800"/>
            </a:xfrm>
            <a:prstGeom prst="straightConnector1">
              <a:avLst/>
            </a:prstGeom>
            <a:noFill/>
            <a:ln cap="flat" cmpd="sng" w="19050">
              <a:solidFill>
                <a:srgbClr val="000000"/>
              </a:solidFill>
              <a:prstDash val="solid"/>
              <a:round/>
              <a:headEnd len="lg" w="lg" type="none"/>
              <a:tailEnd len="lg" w="lg" type="none"/>
            </a:ln>
          </p:spPr>
        </p:cxnSp>
        <p:cxnSp>
          <p:nvCxnSpPr>
            <p:cNvPr id="410" name="Shape 410"/>
            <p:cNvCxnSpPr/>
            <p:nvPr/>
          </p:nvCxnSpPr>
          <p:spPr>
            <a:xfrm flipH="1" rot="10800000">
              <a:off x="5951275" y="3903175"/>
              <a:ext cx="116400" cy="697800"/>
            </a:xfrm>
            <a:prstGeom prst="straightConnector1">
              <a:avLst/>
            </a:prstGeom>
            <a:noFill/>
            <a:ln cap="flat" cmpd="sng" w="19050">
              <a:solidFill>
                <a:srgbClr val="000000"/>
              </a:solidFill>
              <a:prstDash val="solid"/>
              <a:round/>
              <a:headEnd len="lg" w="lg" type="none"/>
              <a:tailEnd len="lg" w="lg" type="none"/>
            </a:ln>
          </p:spPr>
        </p:cxnSp>
        <p:cxnSp>
          <p:nvCxnSpPr>
            <p:cNvPr id="411" name="Shape 411"/>
            <p:cNvCxnSpPr/>
            <p:nvPr/>
          </p:nvCxnSpPr>
          <p:spPr>
            <a:xfrm flipH="1" rot="10800000">
              <a:off x="5786219" y="3869250"/>
              <a:ext cx="168900" cy="686700"/>
            </a:xfrm>
            <a:prstGeom prst="straightConnector1">
              <a:avLst/>
            </a:prstGeom>
            <a:noFill/>
            <a:ln cap="flat" cmpd="sng" w="19050">
              <a:solidFill>
                <a:srgbClr val="000000"/>
              </a:solidFill>
              <a:prstDash val="solid"/>
              <a:round/>
              <a:headEnd len="lg" w="lg" type="none"/>
              <a:tailEnd len="lg" w="lg" type="none"/>
            </a:ln>
          </p:spPr>
        </p:cxnSp>
        <p:cxnSp>
          <p:nvCxnSpPr>
            <p:cNvPr id="412" name="Shape 412"/>
            <p:cNvCxnSpPr>
              <a:stCxn id="405" idx="2"/>
            </p:cNvCxnSpPr>
            <p:nvPr/>
          </p:nvCxnSpPr>
          <p:spPr>
            <a:xfrm flipH="1" rot="10800000">
              <a:off x="5604200" y="3821739"/>
              <a:ext cx="220200" cy="672000"/>
            </a:xfrm>
            <a:prstGeom prst="straightConnector1">
              <a:avLst/>
            </a:prstGeom>
            <a:noFill/>
            <a:ln cap="flat" cmpd="sng" w="19050">
              <a:solidFill>
                <a:srgbClr val="000000"/>
              </a:solidFill>
              <a:prstDash val="solid"/>
              <a:round/>
              <a:headEnd len="lg" w="lg" type="none"/>
              <a:tailEnd len="lg" w="lg" type="none"/>
            </a:ln>
          </p:spPr>
        </p:cxnSp>
        <p:cxnSp>
          <p:nvCxnSpPr>
            <p:cNvPr id="413" name="Shape 413"/>
            <p:cNvCxnSpPr/>
            <p:nvPr/>
          </p:nvCxnSpPr>
          <p:spPr>
            <a:xfrm>
              <a:off x="5082055" y="4064735"/>
              <a:ext cx="1198500" cy="396600"/>
            </a:xfrm>
            <a:prstGeom prst="straightConnector1">
              <a:avLst/>
            </a:prstGeom>
            <a:noFill/>
            <a:ln cap="flat" cmpd="sng" w="19050">
              <a:solidFill>
                <a:srgbClr val="000000"/>
              </a:solidFill>
              <a:prstDash val="solid"/>
              <a:round/>
              <a:headEnd len="lg" w="lg" type="none"/>
              <a:tailEnd len="lg" w="lg" type="none"/>
            </a:ln>
          </p:spPr>
        </p:cxnSp>
        <p:cxnSp>
          <p:nvCxnSpPr>
            <p:cNvPr id="414" name="Shape 414"/>
            <p:cNvCxnSpPr/>
            <p:nvPr/>
          </p:nvCxnSpPr>
          <p:spPr>
            <a:xfrm>
              <a:off x="5010773" y="4163445"/>
              <a:ext cx="1267500" cy="421200"/>
            </a:xfrm>
            <a:prstGeom prst="straightConnector1">
              <a:avLst/>
            </a:prstGeom>
            <a:noFill/>
            <a:ln cap="flat" cmpd="sng" w="19050">
              <a:solidFill>
                <a:srgbClr val="000000"/>
              </a:solidFill>
              <a:prstDash val="solid"/>
              <a:round/>
              <a:headEnd len="lg" w="lg" type="none"/>
              <a:tailEnd len="lg" w="lg" type="none"/>
            </a:ln>
          </p:spPr>
        </p:cxnSp>
        <p:cxnSp>
          <p:nvCxnSpPr>
            <p:cNvPr id="415" name="Shape 415"/>
            <p:cNvCxnSpPr>
              <a:endCxn id="405" idx="3"/>
            </p:cNvCxnSpPr>
            <p:nvPr/>
          </p:nvCxnSpPr>
          <p:spPr>
            <a:xfrm>
              <a:off x="5145934" y="3971017"/>
              <a:ext cx="1122000" cy="368400"/>
            </a:xfrm>
            <a:prstGeom prst="straightConnector1">
              <a:avLst/>
            </a:prstGeom>
            <a:noFill/>
            <a:ln cap="flat" cmpd="sng" w="19050">
              <a:solidFill>
                <a:srgbClr val="000000"/>
              </a:solidFill>
              <a:prstDash val="solid"/>
              <a:round/>
              <a:headEnd len="lg" w="lg" type="none"/>
              <a:tailEnd len="lg" w="lg" type="none"/>
            </a:ln>
          </p:spPr>
        </p:cxnSp>
        <p:cxnSp>
          <p:nvCxnSpPr>
            <p:cNvPr id="416" name="Shape 416"/>
            <p:cNvCxnSpPr/>
            <p:nvPr/>
          </p:nvCxnSpPr>
          <p:spPr>
            <a:xfrm>
              <a:off x="5208193" y="3889825"/>
              <a:ext cx="1072500" cy="356700"/>
            </a:xfrm>
            <a:prstGeom prst="straightConnector1">
              <a:avLst/>
            </a:prstGeom>
            <a:noFill/>
            <a:ln cap="flat" cmpd="sng" w="19050">
              <a:solidFill>
                <a:srgbClr val="000000"/>
              </a:solidFill>
              <a:prstDash val="solid"/>
              <a:round/>
              <a:headEnd len="lg" w="lg" type="none"/>
              <a:tailEnd len="lg" w="lg" type="none"/>
            </a:ln>
          </p:spPr>
        </p:cxnSp>
        <p:cxnSp>
          <p:nvCxnSpPr>
            <p:cNvPr id="417" name="Shape 417"/>
            <p:cNvCxnSpPr/>
            <p:nvPr/>
          </p:nvCxnSpPr>
          <p:spPr>
            <a:xfrm>
              <a:off x="5265050" y="3819175"/>
              <a:ext cx="1017900" cy="333600"/>
            </a:xfrm>
            <a:prstGeom prst="straightConnector1">
              <a:avLst/>
            </a:prstGeom>
            <a:noFill/>
            <a:ln cap="flat" cmpd="sng" w="19050">
              <a:solidFill>
                <a:srgbClr val="000000"/>
              </a:solidFill>
              <a:prstDash val="solid"/>
              <a:round/>
              <a:headEnd len="lg" w="lg" type="none"/>
              <a:tailEnd len="lg" w="lg" type="none"/>
            </a:ln>
          </p:spPr>
        </p:cxnSp>
        <p:cxnSp>
          <p:nvCxnSpPr>
            <p:cNvPr id="418" name="Shape 418"/>
            <p:cNvCxnSpPr/>
            <p:nvPr/>
          </p:nvCxnSpPr>
          <p:spPr>
            <a:xfrm>
              <a:off x="5304318" y="3763686"/>
              <a:ext cx="976200" cy="324900"/>
            </a:xfrm>
            <a:prstGeom prst="straightConnector1">
              <a:avLst/>
            </a:prstGeom>
            <a:noFill/>
            <a:ln cap="flat" cmpd="sng" w="19050">
              <a:solidFill>
                <a:srgbClr val="000000"/>
              </a:solidFill>
              <a:prstDash val="solid"/>
              <a:round/>
              <a:headEnd len="lg" w="lg" type="none"/>
              <a:tailEnd len="lg" w="lg" type="none"/>
            </a:ln>
          </p:spPr>
        </p:cxnSp>
        <p:cxnSp>
          <p:nvCxnSpPr>
            <p:cNvPr id="419" name="Shape 419"/>
            <p:cNvCxnSpPr/>
            <p:nvPr/>
          </p:nvCxnSpPr>
          <p:spPr>
            <a:xfrm>
              <a:off x="5336664" y="3711163"/>
              <a:ext cx="943800" cy="313500"/>
            </a:xfrm>
            <a:prstGeom prst="straightConnector1">
              <a:avLst/>
            </a:prstGeom>
            <a:noFill/>
            <a:ln cap="flat" cmpd="sng" w="19050">
              <a:solidFill>
                <a:srgbClr val="000000"/>
              </a:solidFill>
              <a:prstDash val="solid"/>
              <a:round/>
              <a:headEnd len="lg" w="lg" type="none"/>
              <a:tailEnd len="lg" w="lg" type="none"/>
            </a:ln>
          </p:spPr>
        </p:cxnSp>
        <p:sp>
          <p:nvSpPr>
            <p:cNvPr id="420" name="Shape 420"/>
            <p:cNvSpPr/>
            <p:nvPr/>
          </p:nvSpPr>
          <p:spPr>
            <a:xfrm rot="-3232568">
              <a:off x="4814632" y="2333845"/>
              <a:ext cx="497682"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21" name="Shape 421"/>
            <p:cNvSpPr/>
            <p:nvPr/>
          </p:nvSpPr>
          <p:spPr>
            <a:xfrm rot="-3232491">
              <a:off x="4784147" y="2578645"/>
              <a:ext cx="646254"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22" name="Shape 422"/>
            <p:cNvSpPr/>
            <p:nvPr/>
          </p:nvSpPr>
          <p:spPr>
            <a:xfrm rot="-3233414">
              <a:off x="4844339" y="3154344"/>
              <a:ext cx="352771"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23" name="Shape 423"/>
            <p:cNvSpPr/>
            <p:nvPr/>
          </p:nvSpPr>
          <p:spPr>
            <a:xfrm rot="-3232784">
              <a:off x="4985398" y="2927194"/>
              <a:ext cx="408154"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24" name="Shape 424"/>
            <p:cNvSpPr/>
            <p:nvPr/>
          </p:nvSpPr>
          <p:spPr>
            <a:xfrm rot="-3233107">
              <a:off x="4813012" y="3345096"/>
              <a:ext cx="505423"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25" name="Shape 425"/>
            <p:cNvSpPr/>
            <p:nvPr/>
          </p:nvSpPr>
          <p:spPr>
            <a:xfrm>
              <a:off x="4333875" y="3289700"/>
              <a:ext cx="418500" cy="418500"/>
            </a:xfrm>
            <a:prstGeom prst="ellipse">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26" name="Shape 426"/>
            <p:cNvSpPr/>
            <p:nvPr/>
          </p:nvSpPr>
          <p:spPr>
            <a:xfrm>
              <a:off x="4431315" y="3391390"/>
              <a:ext cx="220200" cy="220200"/>
            </a:xfrm>
            <a:prstGeom prst="ellipse">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27" name="Shape 427"/>
            <p:cNvSpPr/>
            <p:nvPr/>
          </p:nvSpPr>
          <p:spPr>
            <a:xfrm>
              <a:off x="2839578" y="2510475"/>
              <a:ext cx="95700" cy="5865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28" name="Shape 428"/>
            <p:cNvSpPr/>
            <p:nvPr/>
          </p:nvSpPr>
          <p:spPr>
            <a:xfrm>
              <a:off x="2839579" y="3808750"/>
              <a:ext cx="95700" cy="5865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429" name="Shape 429"/>
          <p:cNvGrpSpPr/>
          <p:nvPr/>
        </p:nvGrpSpPr>
        <p:grpSpPr>
          <a:xfrm>
            <a:off x="2556407" y="1858166"/>
            <a:ext cx="1993139" cy="2238492"/>
            <a:chOff x="4493920" y="1934316"/>
            <a:chExt cx="1993139" cy="2238492"/>
          </a:xfrm>
        </p:grpSpPr>
        <p:grpSp>
          <p:nvGrpSpPr>
            <p:cNvPr id="430" name="Shape 430"/>
            <p:cNvGrpSpPr/>
            <p:nvPr/>
          </p:nvGrpSpPr>
          <p:grpSpPr>
            <a:xfrm>
              <a:off x="4493920" y="1934316"/>
              <a:ext cx="1993139" cy="2238492"/>
              <a:chOff x="2482183" y="1282925"/>
              <a:chExt cx="4257025" cy="4294881"/>
            </a:xfrm>
          </p:grpSpPr>
          <p:sp>
            <p:nvSpPr>
              <p:cNvPr id="431" name="Shape 431"/>
              <p:cNvSpPr/>
              <p:nvPr/>
            </p:nvSpPr>
            <p:spPr>
              <a:xfrm>
                <a:off x="2984975" y="1968725"/>
                <a:ext cx="2000100" cy="26157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32" name="Shape 432"/>
              <p:cNvSpPr/>
              <p:nvPr/>
            </p:nvSpPr>
            <p:spPr>
              <a:xfrm>
                <a:off x="3501525" y="1968725"/>
                <a:ext cx="1483500" cy="19233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33" name="Shape 433"/>
              <p:cNvSpPr/>
              <p:nvPr/>
            </p:nvSpPr>
            <p:spPr>
              <a:xfrm>
                <a:off x="2984974" y="1282925"/>
                <a:ext cx="2500525" cy="685800"/>
              </a:xfrm>
              <a:prstGeom prst="flowChartInputOutpu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34" name="Shape 434"/>
              <p:cNvSpPr/>
              <p:nvPr/>
            </p:nvSpPr>
            <p:spPr>
              <a:xfrm flipH="1" rot="5400000">
                <a:off x="3593050" y="2680825"/>
                <a:ext cx="3289800" cy="502500"/>
              </a:xfrm>
              <a:prstGeom prst="parallelogram">
                <a:avLst>
                  <a:gd fmla="val 135790" name="adj"/>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435" name="Shape 435"/>
              <p:cNvCxnSpPr/>
              <p:nvPr/>
            </p:nvCxnSpPr>
            <p:spPr>
              <a:xfrm flipH="1">
                <a:off x="2984975" y="3894625"/>
                <a:ext cx="516900" cy="692700"/>
              </a:xfrm>
              <a:prstGeom prst="straightConnector1">
                <a:avLst/>
              </a:prstGeom>
              <a:noFill/>
              <a:ln cap="flat" cmpd="sng" w="19050">
                <a:solidFill>
                  <a:srgbClr val="000000"/>
                </a:solidFill>
                <a:prstDash val="solid"/>
                <a:round/>
                <a:headEnd len="lg" w="lg" type="none"/>
                <a:tailEnd len="lg" w="lg" type="none"/>
              </a:ln>
            </p:spPr>
          </p:cxnSp>
          <p:sp>
            <p:nvSpPr>
              <p:cNvPr id="436" name="Shape 436"/>
              <p:cNvSpPr/>
              <p:nvPr/>
            </p:nvSpPr>
            <p:spPr>
              <a:xfrm flipH="1" rot="5400000">
                <a:off x="4098200" y="2540950"/>
                <a:ext cx="2319300" cy="364500"/>
              </a:xfrm>
              <a:prstGeom prst="parallelogram">
                <a:avLst>
                  <a:gd fmla="val 135790" name="adj"/>
                </a:avLst>
              </a:prstGeom>
              <a:solidFill>
                <a:srgbClr val="000000"/>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37" name="Shape 437"/>
              <p:cNvSpPr/>
              <p:nvPr/>
            </p:nvSpPr>
            <p:spPr>
              <a:xfrm flipH="1" rot="5400000">
                <a:off x="969615" y="3564056"/>
                <a:ext cx="3609000" cy="418500"/>
              </a:xfrm>
              <a:prstGeom prst="parallelogram">
                <a:avLst>
                  <a:gd fmla="val 271302" name="adj"/>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38" name="Shape 438"/>
              <p:cNvSpPr/>
              <p:nvPr/>
            </p:nvSpPr>
            <p:spPr>
              <a:xfrm rot="-5400000">
                <a:off x="2342251" y="4023500"/>
                <a:ext cx="418500" cy="26100"/>
              </a:xfrm>
              <a:prstGeom prst="round2SameRect">
                <a:avLst>
                  <a:gd fmla="val 27029"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39" name="Shape 439"/>
              <p:cNvSpPr/>
              <p:nvPr/>
            </p:nvSpPr>
            <p:spPr>
              <a:xfrm rot="-5400000">
                <a:off x="2404483" y="4008200"/>
                <a:ext cx="212100" cy="56700"/>
              </a:xfrm>
              <a:prstGeom prst="round2SameRect">
                <a:avLst>
                  <a:gd fmla="val 39209"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40" name="Shape 440"/>
              <p:cNvSpPr/>
              <p:nvPr/>
            </p:nvSpPr>
            <p:spPr>
              <a:xfrm>
                <a:off x="4984550" y="4085425"/>
                <a:ext cx="1483500" cy="501900"/>
              </a:xfrm>
              <a:prstGeom prst="rtTriangle">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441" name="Shape 441"/>
              <p:cNvCxnSpPr>
                <a:stCxn id="440" idx="0"/>
              </p:cNvCxnSpPr>
              <p:nvPr/>
            </p:nvCxnSpPr>
            <p:spPr>
              <a:xfrm flipH="1" rot="10800000">
                <a:off x="4984550" y="3392425"/>
                <a:ext cx="506700" cy="693000"/>
              </a:xfrm>
              <a:prstGeom prst="straightConnector1">
                <a:avLst/>
              </a:prstGeom>
              <a:noFill/>
              <a:ln cap="flat" cmpd="sng" w="19050">
                <a:solidFill>
                  <a:srgbClr val="000000"/>
                </a:solidFill>
                <a:prstDash val="solid"/>
                <a:round/>
                <a:headEnd len="lg" w="lg" type="none"/>
                <a:tailEnd len="lg" w="lg" type="none"/>
              </a:ln>
            </p:spPr>
          </p:cxnSp>
          <p:sp>
            <p:nvSpPr>
              <p:cNvPr id="442" name="Shape 442"/>
              <p:cNvSpPr/>
              <p:nvPr/>
            </p:nvSpPr>
            <p:spPr>
              <a:xfrm rot="1089356">
                <a:off x="5073177" y="3542217"/>
                <a:ext cx="1577963" cy="817965"/>
              </a:xfrm>
              <a:prstGeom prst="trapezoid">
                <a:avLst>
                  <a:gd fmla="val 31978"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43" name="Shape 443"/>
              <p:cNvSpPr/>
              <p:nvPr/>
            </p:nvSpPr>
            <p:spPr>
              <a:xfrm rot="1089208">
                <a:off x="5156993" y="3581553"/>
                <a:ext cx="1409665" cy="706872"/>
              </a:xfrm>
              <a:prstGeom prst="trapezoid">
                <a:avLst>
                  <a:gd fmla="val 31978"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444" name="Shape 444"/>
              <p:cNvCxnSpPr/>
              <p:nvPr/>
            </p:nvCxnSpPr>
            <p:spPr>
              <a:xfrm flipH="1" rot="10800000">
                <a:off x="5239675" y="3485300"/>
                <a:ext cx="386400" cy="611400"/>
              </a:xfrm>
              <a:prstGeom prst="straightConnector1">
                <a:avLst/>
              </a:prstGeom>
              <a:noFill/>
              <a:ln cap="flat" cmpd="sng" w="19050">
                <a:solidFill>
                  <a:srgbClr val="000000"/>
                </a:solidFill>
                <a:prstDash val="solid"/>
                <a:round/>
                <a:headEnd len="lg" w="lg" type="none"/>
                <a:tailEnd len="lg" w="lg" type="none"/>
              </a:ln>
            </p:spPr>
          </p:cxnSp>
          <p:cxnSp>
            <p:nvCxnSpPr>
              <p:cNvPr id="445" name="Shape 445"/>
              <p:cNvCxnSpPr/>
              <p:nvPr/>
            </p:nvCxnSpPr>
            <p:spPr>
              <a:xfrm flipH="1" rot="10800000">
                <a:off x="5412250" y="3518775"/>
                <a:ext cx="322800" cy="641700"/>
              </a:xfrm>
              <a:prstGeom prst="straightConnector1">
                <a:avLst/>
              </a:prstGeom>
              <a:noFill/>
              <a:ln cap="flat" cmpd="sng" w="19050">
                <a:solidFill>
                  <a:srgbClr val="000000"/>
                </a:solidFill>
                <a:prstDash val="solid"/>
                <a:round/>
                <a:headEnd len="lg" w="lg" type="none"/>
                <a:tailEnd len="lg" w="lg" type="none"/>
              </a:ln>
            </p:spPr>
          </p:cxnSp>
          <p:cxnSp>
            <p:nvCxnSpPr>
              <p:cNvPr id="446" name="Shape 446"/>
              <p:cNvCxnSpPr/>
              <p:nvPr/>
            </p:nvCxnSpPr>
            <p:spPr>
              <a:xfrm flipH="1" rot="10800000">
                <a:off x="5588575" y="3548950"/>
                <a:ext cx="270000" cy="660300"/>
              </a:xfrm>
              <a:prstGeom prst="straightConnector1">
                <a:avLst/>
              </a:prstGeom>
              <a:noFill/>
              <a:ln cap="flat" cmpd="sng" w="19050">
                <a:solidFill>
                  <a:srgbClr val="000000"/>
                </a:solidFill>
                <a:prstDash val="solid"/>
                <a:round/>
                <a:headEnd len="lg" w="lg" type="none"/>
                <a:tailEnd len="lg" w="lg" type="none"/>
              </a:ln>
            </p:spPr>
          </p:cxnSp>
          <p:cxnSp>
            <p:nvCxnSpPr>
              <p:cNvPr id="447" name="Shape 447"/>
              <p:cNvCxnSpPr/>
              <p:nvPr/>
            </p:nvCxnSpPr>
            <p:spPr>
              <a:xfrm flipH="1" rot="10800000">
                <a:off x="6256375" y="3717800"/>
                <a:ext cx="60000" cy="712800"/>
              </a:xfrm>
              <a:prstGeom prst="straightConnector1">
                <a:avLst/>
              </a:prstGeom>
              <a:noFill/>
              <a:ln cap="flat" cmpd="sng" w="19050">
                <a:solidFill>
                  <a:srgbClr val="000000"/>
                </a:solidFill>
                <a:prstDash val="solid"/>
                <a:round/>
                <a:headEnd len="lg" w="lg" type="none"/>
                <a:tailEnd len="lg" w="lg" type="none"/>
              </a:ln>
            </p:spPr>
          </p:cxnSp>
          <p:cxnSp>
            <p:nvCxnSpPr>
              <p:cNvPr id="448" name="Shape 448"/>
              <p:cNvCxnSpPr/>
              <p:nvPr/>
            </p:nvCxnSpPr>
            <p:spPr>
              <a:xfrm flipH="1" rot="10800000">
                <a:off x="6098800" y="3680275"/>
                <a:ext cx="116400" cy="697800"/>
              </a:xfrm>
              <a:prstGeom prst="straightConnector1">
                <a:avLst/>
              </a:prstGeom>
              <a:noFill/>
              <a:ln cap="flat" cmpd="sng" w="19050">
                <a:solidFill>
                  <a:srgbClr val="000000"/>
                </a:solidFill>
                <a:prstDash val="solid"/>
                <a:round/>
                <a:headEnd len="lg" w="lg" type="none"/>
                <a:tailEnd len="lg" w="lg" type="none"/>
              </a:ln>
            </p:spPr>
          </p:cxnSp>
          <p:cxnSp>
            <p:nvCxnSpPr>
              <p:cNvPr id="449" name="Shape 449"/>
              <p:cNvCxnSpPr/>
              <p:nvPr/>
            </p:nvCxnSpPr>
            <p:spPr>
              <a:xfrm flipH="1" rot="10800000">
                <a:off x="5933744" y="3646350"/>
                <a:ext cx="168900" cy="686700"/>
              </a:xfrm>
              <a:prstGeom prst="straightConnector1">
                <a:avLst/>
              </a:prstGeom>
              <a:noFill/>
              <a:ln cap="flat" cmpd="sng" w="19050">
                <a:solidFill>
                  <a:srgbClr val="000000"/>
                </a:solidFill>
                <a:prstDash val="solid"/>
                <a:round/>
                <a:headEnd len="lg" w="lg" type="none"/>
                <a:tailEnd len="lg" w="lg" type="none"/>
              </a:ln>
            </p:spPr>
          </p:cxnSp>
          <p:cxnSp>
            <p:nvCxnSpPr>
              <p:cNvPr id="450" name="Shape 450"/>
              <p:cNvCxnSpPr>
                <a:stCxn id="443" idx="2"/>
              </p:cNvCxnSpPr>
              <p:nvPr/>
            </p:nvCxnSpPr>
            <p:spPr>
              <a:xfrm flipH="1" rot="10800000">
                <a:off x="5751725" y="3600339"/>
                <a:ext cx="220500" cy="670500"/>
              </a:xfrm>
              <a:prstGeom prst="straightConnector1">
                <a:avLst/>
              </a:prstGeom>
              <a:noFill/>
              <a:ln cap="flat" cmpd="sng" w="19050">
                <a:solidFill>
                  <a:srgbClr val="000000"/>
                </a:solidFill>
                <a:prstDash val="solid"/>
                <a:round/>
                <a:headEnd len="lg" w="lg" type="none"/>
                <a:tailEnd len="lg" w="lg" type="none"/>
              </a:ln>
            </p:spPr>
          </p:cxnSp>
          <p:cxnSp>
            <p:nvCxnSpPr>
              <p:cNvPr id="451" name="Shape 451"/>
              <p:cNvCxnSpPr/>
              <p:nvPr/>
            </p:nvCxnSpPr>
            <p:spPr>
              <a:xfrm>
                <a:off x="5229580" y="3841835"/>
                <a:ext cx="1198500" cy="396600"/>
              </a:xfrm>
              <a:prstGeom prst="straightConnector1">
                <a:avLst/>
              </a:prstGeom>
              <a:noFill/>
              <a:ln cap="flat" cmpd="sng" w="19050">
                <a:solidFill>
                  <a:srgbClr val="000000"/>
                </a:solidFill>
                <a:prstDash val="solid"/>
                <a:round/>
                <a:headEnd len="lg" w="lg" type="none"/>
                <a:tailEnd len="lg" w="lg" type="none"/>
              </a:ln>
            </p:spPr>
          </p:cxnSp>
          <p:cxnSp>
            <p:nvCxnSpPr>
              <p:cNvPr id="452" name="Shape 452"/>
              <p:cNvCxnSpPr/>
              <p:nvPr/>
            </p:nvCxnSpPr>
            <p:spPr>
              <a:xfrm>
                <a:off x="5158298" y="3940545"/>
                <a:ext cx="1267500" cy="421200"/>
              </a:xfrm>
              <a:prstGeom prst="straightConnector1">
                <a:avLst/>
              </a:prstGeom>
              <a:noFill/>
              <a:ln cap="flat" cmpd="sng" w="19050">
                <a:solidFill>
                  <a:srgbClr val="000000"/>
                </a:solidFill>
                <a:prstDash val="solid"/>
                <a:round/>
                <a:headEnd len="lg" w="lg" type="none"/>
                <a:tailEnd len="lg" w="lg" type="none"/>
              </a:ln>
            </p:spPr>
          </p:cxnSp>
          <p:cxnSp>
            <p:nvCxnSpPr>
              <p:cNvPr id="453" name="Shape 453"/>
              <p:cNvCxnSpPr>
                <a:endCxn id="443" idx="3"/>
              </p:cNvCxnSpPr>
              <p:nvPr/>
            </p:nvCxnSpPr>
            <p:spPr>
              <a:xfrm>
                <a:off x="5293099" y="3746002"/>
                <a:ext cx="1121400" cy="370200"/>
              </a:xfrm>
              <a:prstGeom prst="straightConnector1">
                <a:avLst/>
              </a:prstGeom>
              <a:noFill/>
              <a:ln cap="flat" cmpd="sng" w="19050">
                <a:solidFill>
                  <a:srgbClr val="000000"/>
                </a:solidFill>
                <a:prstDash val="solid"/>
                <a:round/>
                <a:headEnd len="lg" w="lg" type="none"/>
                <a:tailEnd len="lg" w="lg" type="none"/>
              </a:ln>
            </p:spPr>
          </p:cxnSp>
          <p:cxnSp>
            <p:nvCxnSpPr>
              <p:cNvPr id="454" name="Shape 454"/>
              <p:cNvCxnSpPr/>
              <p:nvPr/>
            </p:nvCxnSpPr>
            <p:spPr>
              <a:xfrm>
                <a:off x="5355718" y="3666925"/>
                <a:ext cx="1072500" cy="356700"/>
              </a:xfrm>
              <a:prstGeom prst="straightConnector1">
                <a:avLst/>
              </a:prstGeom>
              <a:noFill/>
              <a:ln cap="flat" cmpd="sng" w="19050">
                <a:solidFill>
                  <a:srgbClr val="000000"/>
                </a:solidFill>
                <a:prstDash val="solid"/>
                <a:round/>
                <a:headEnd len="lg" w="lg" type="none"/>
                <a:tailEnd len="lg" w="lg" type="none"/>
              </a:ln>
            </p:spPr>
          </p:cxnSp>
          <p:cxnSp>
            <p:nvCxnSpPr>
              <p:cNvPr id="455" name="Shape 455"/>
              <p:cNvCxnSpPr/>
              <p:nvPr/>
            </p:nvCxnSpPr>
            <p:spPr>
              <a:xfrm>
                <a:off x="5412575" y="3596275"/>
                <a:ext cx="1017900" cy="333600"/>
              </a:xfrm>
              <a:prstGeom prst="straightConnector1">
                <a:avLst/>
              </a:prstGeom>
              <a:noFill/>
              <a:ln cap="flat" cmpd="sng" w="19050">
                <a:solidFill>
                  <a:srgbClr val="000000"/>
                </a:solidFill>
                <a:prstDash val="solid"/>
                <a:round/>
                <a:headEnd len="lg" w="lg" type="none"/>
                <a:tailEnd len="lg" w="lg" type="none"/>
              </a:ln>
            </p:spPr>
          </p:cxnSp>
          <p:cxnSp>
            <p:nvCxnSpPr>
              <p:cNvPr id="456" name="Shape 456"/>
              <p:cNvCxnSpPr/>
              <p:nvPr/>
            </p:nvCxnSpPr>
            <p:spPr>
              <a:xfrm>
                <a:off x="5451843" y="3540786"/>
                <a:ext cx="976200" cy="324900"/>
              </a:xfrm>
              <a:prstGeom prst="straightConnector1">
                <a:avLst/>
              </a:prstGeom>
              <a:noFill/>
              <a:ln cap="flat" cmpd="sng" w="19050">
                <a:solidFill>
                  <a:srgbClr val="000000"/>
                </a:solidFill>
                <a:prstDash val="solid"/>
                <a:round/>
                <a:headEnd len="lg" w="lg" type="none"/>
                <a:tailEnd len="lg" w="lg" type="none"/>
              </a:ln>
            </p:spPr>
          </p:cxnSp>
          <p:cxnSp>
            <p:nvCxnSpPr>
              <p:cNvPr id="457" name="Shape 457"/>
              <p:cNvCxnSpPr/>
              <p:nvPr/>
            </p:nvCxnSpPr>
            <p:spPr>
              <a:xfrm>
                <a:off x="5484189" y="3488263"/>
                <a:ext cx="943800" cy="313500"/>
              </a:xfrm>
              <a:prstGeom prst="straightConnector1">
                <a:avLst/>
              </a:prstGeom>
              <a:noFill/>
              <a:ln cap="flat" cmpd="sng" w="19050">
                <a:solidFill>
                  <a:srgbClr val="000000"/>
                </a:solidFill>
                <a:prstDash val="solid"/>
                <a:round/>
                <a:headEnd len="lg" w="lg" type="none"/>
                <a:tailEnd len="lg" w="lg" type="none"/>
              </a:ln>
            </p:spPr>
          </p:cxnSp>
          <p:sp>
            <p:nvSpPr>
              <p:cNvPr id="458" name="Shape 458"/>
              <p:cNvSpPr/>
              <p:nvPr/>
            </p:nvSpPr>
            <p:spPr>
              <a:xfrm rot="-3232568">
                <a:off x="4962157" y="2110945"/>
                <a:ext cx="497682"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59" name="Shape 459"/>
              <p:cNvSpPr/>
              <p:nvPr/>
            </p:nvSpPr>
            <p:spPr>
              <a:xfrm rot="-3232491">
                <a:off x="4931672" y="2355745"/>
                <a:ext cx="646254"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60" name="Shape 460"/>
              <p:cNvSpPr/>
              <p:nvPr/>
            </p:nvSpPr>
            <p:spPr>
              <a:xfrm rot="-3233414">
                <a:off x="4991864" y="2931444"/>
                <a:ext cx="352771"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61" name="Shape 461"/>
              <p:cNvSpPr/>
              <p:nvPr/>
            </p:nvSpPr>
            <p:spPr>
              <a:xfrm rot="-3232784">
                <a:off x="5132923" y="2704294"/>
                <a:ext cx="408154"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62" name="Shape 462"/>
              <p:cNvSpPr/>
              <p:nvPr/>
            </p:nvSpPr>
            <p:spPr>
              <a:xfrm rot="-3233107">
                <a:off x="4960537" y="3122196"/>
                <a:ext cx="505423"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463" name="Shape 463"/>
            <p:cNvGrpSpPr/>
            <p:nvPr/>
          </p:nvGrpSpPr>
          <p:grpSpPr>
            <a:xfrm>
              <a:off x="5002384" y="2465273"/>
              <a:ext cx="563562" cy="696388"/>
              <a:chOff x="2919899" y="465650"/>
              <a:chExt cx="4423565" cy="5466159"/>
            </a:xfrm>
          </p:grpSpPr>
          <p:grpSp>
            <p:nvGrpSpPr>
              <p:cNvPr id="464" name="Shape 464"/>
              <p:cNvGrpSpPr/>
              <p:nvPr/>
            </p:nvGrpSpPr>
            <p:grpSpPr>
              <a:xfrm>
                <a:off x="3398196" y="2073825"/>
                <a:ext cx="2751300" cy="3048000"/>
                <a:chOff x="3398196" y="2073825"/>
                <a:chExt cx="2751300" cy="3048000"/>
              </a:xfrm>
            </p:grpSpPr>
            <p:cxnSp>
              <p:nvCxnSpPr>
                <p:cNvPr id="465" name="Shape 465"/>
                <p:cNvCxnSpPr/>
                <p:nvPr/>
              </p:nvCxnSpPr>
              <p:spPr>
                <a:xfrm>
                  <a:off x="3398196" y="20738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466" name="Shape 466"/>
                <p:cNvCxnSpPr/>
                <p:nvPr/>
              </p:nvCxnSpPr>
              <p:spPr>
                <a:xfrm>
                  <a:off x="3398196" y="26834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467" name="Shape 467"/>
                <p:cNvCxnSpPr/>
                <p:nvPr/>
              </p:nvCxnSpPr>
              <p:spPr>
                <a:xfrm>
                  <a:off x="3398196" y="3293025"/>
                  <a:ext cx="1663200" cy="0"/>
                </a:xfrm>
                <a:prstGeom prst="straightConnector1">
                  <a:avLst/>
                </a:prstGeom>
                <a:noFill/>
                <a:ln cap="flat" cmpd="sng" w="19050">
                  <a:solidFill>
                    <a:srgbClr val="000000"/>
                  </a:solidFill>
                  <a:prstDash val="solid"/>
                  <a:round/>
                  <a:headEnd len="lg" w="lg" type="none"/>
                  <a:tailEnd len="lg" w="lg" type="none"/>
                </a:ln>
              </p:spPr>
            </p:cxnSp>
            <p:cxnSp>
              <p:nvCxnSpPr>
                <p:cNvPr id="468" name="Shape 468"/>
                <p:cNvCxnSpPr/>
                <p:nvPr/>
              </p:nvCxnSpPr>
              <p:spPr>
                <a:xfrm>
                  <a:off x="3398196" y="39026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469" name="Shape 469"/>
                <p:cNvCxnSpPr/>
                <p:nvPr/>
              </p:nvCxnSpPr>
              <p:spPr>
                <a:xfrm>
                  <a:off x="3398196" y="4512225"/>
                  <a:ext cx="1653000" cy="0"/>
                </a:xfrm>
                <a:prstGeom prst="straightConnector1">
                  <a:avLst/>
                </a:prstGeom>
                <a:noFill/>
                <a:ln cap="flat" cmpd="sng" w="19050">
                  <a:solidFill>
                    <a:srgbClr val="000000"/>
                  </a:solidFill>
                  <a:prstDash val="solid"/>
                  <a:round/>
                  <a:headEnd len="lg" w="lg" type="none"/>
                  <a:tailEnd len="lg" w="lg" type="none"/>
                </a:ln>
              </p:spPr>
            </p:cxnSp>
            <p:cxnSp>
              <p:nvCxnSpPr>
                <p:cNvPr id="470" name="Shape 470"/>
                <p:cNvCxnSpPr/>
                <p:nvPr/>
              </p:nvCxnSpPr>
              <p:spPr>
                <a:xfrm>
                  <a:off x="3398196" y="5121825"/>
                  <a:ext cx="2751300" cy="0"/>
                </a:xfrm>
                <a:prstGeom prst="straightConnector1">
                  <a:avLst/>
                </a:prstGeom>
                <a:noFill/>
                <a:ln cap="flat" cmpd="sng" w="19050">
                  <a:solidFill>
                    <a:srgbClr val="000000"/>
                  </a:solidFill>
                  <a:prstDash val="solid"/>
                  <a:round/>
                  <a:headEnd len="lg" w="lg" type="none"/>
                  <a:tailEnd len="lg" w="lg" type="none"/>
                </a:ln>
              </p:spPr>
            </p:cxnSp>
          </p:grpSp>
          <p:grpSp>
            <p:nvGrpSpPr>
              <p:cNvPr id="471" name="Shape 471"/>
              <p:cNvGrpSpPr/>
              <p:nvPr/>
            </p:nvGrpSpPr>
            <p:grpSpPr>
              <a:xfrm>
                <a:off x="2919899" y="1144402"/>
                <a:ext cx="3769679" cy="4787407"/>
                <a:chOff x="2919815" y="1139575"/>
                <a:chExt cx="3773452" cy="4792200"/>
              </a:xfrm>
            </p:grpSpPr>
            <p:cxnSp>
              <p:nvCxnSpPr>
                <p:cNvPr id="472" name="Shape 472"/>
                <p:cNvCxnSpPr/>
                <p:nvPr/>
              </p:nvCxnSpPr>
              <p:spPr>
                <a:xfrm>
                  <a:off x="2956750" y="1139575"/>
                  <a:ext cx="0" cy="4792200"/>
                </a:xfrm>
                <a:prstGeom prst="straightConnector1">
                  <a:avLst/>
                </a:prstGeom>
                <a:noFill/>
                <a:ln cap="flat" cmpd="sng" w="19050">
                  <a:solidFill>
                    <a:srgbClr val="000000"/>
                  </a:solidFill>
                  <a:prstDash val="solid"/>
                  <a:round/>
                  <a:headEnd len="lg" w="lg" type="none"/>
                  <a:tailEnd len="lg" w="lg" type="none"/>
                </a:ln>
              </p:spPr>
            </p:cxnSp>
            <p:cxnSp>
              <p:nvCxnSpPr>
                <p:cNvPr id="473" name="Shape 473"/>
                <p:cNvCxnSpPr/>
                <p:nvPr/>
              </p:nvCxnSpPr>
              <p:spPr>
                <a:xfrm>
                  <a:off x="6654925" y="1741299"/>
                  <a:ext cx="0" cy="4170300"/>
                </a:xfrm>
                <a:prstGeom prst="straightConnector1">
                  <a:avLst/>
                </a:prstGeom>
                <a:noFill/>
                <a:ln cap="flat" cmpd="sng" w="19050">
                  <a:solidFill>
                    <a:srgbClr val="000000"/>
                  </a:solidFill>
                  <a:prstDash val="solid"/>
                  <a:round/>
                  <a:headEnd len="lg" w="lg" type="none"/>
                  <a:tailEnd len="lg" w="lg" type="none"/>
                </a:ln>
              </p:spPr>
            </p:cxnSp>
            <p:cxnSp>
              <p:nvCxnSpPr>
                <p:cNvPr id="474" name="Shape 474"/>
                <p:cNvCxnSpPr/>
                <p:nvPr/>
              </p:nvCxnSpPr>
              <p:spPr>
                <a:xfrm>
                  <a:off x="2919815" y="1144177"/>
                  <a:ext cx="3159599" cy="0"/>
                </a:xfrm>
                <a:prstGeom prst="straightConnector1">
                  <a:avLst/>
                </a:prstGeom>
                <a:noFill/>
                <a:ln cap="flat" cmpd="sng" w="19050">
                  <a:solidFill>
                    <a:srgbClr val="000000"/>
                  </a:solidFill>
                  <a:prstDash val="solid"/>
                  <a:round/>
                  <a:headEnd len="lg" w="lg" type="none"/>
                  <a:tailEnd len="lg" w="lg" type="none"/>
                </a:ln>
              </p:spPr>
            </p:cxnSp>
            <p:cxnSp>
              <p:nvCxnSpPr>
                <p:cNvPr id="475" name="Shape 475"/>
                <p:cNvCxnSpPr/>
                <p:nvPr/>
              </p:nvCxnSpPr>
              <p:spPr>
                <a:xfrm>
                  <a:off x="2922568" y="5898606"/>
                  <a:ext cx="3770700" cy="0"/>
                </a:xfrm>
                <a:prstGeom prst="straightConnector1">
                  <a:avLst/>
                </a:prstGeom>
                <a:noFill/>
                <a:ln cap="flat" cmpd="sng" w="19050">
                  <a:solidFill>
                    <a:srgbClr val="000000"/>
                  </a:solidFill>
                  <a:prstDash val="solid"/>
                  <a:round/>
                  <a:headEnd len="lg" w="lg" type="none"/>
                  <a:tailEnd len="lg" w="lg" type="none"/>
                </a:ln>
              </p:spPr>
            </p:cxnSp>
          </p:grpSp>
          <p:sp>
            <p:nvSpPr>
              <p:cNvPr id="476" name="Shape 476"/>
              <p:cNvSpPr/>
              <p:nvPr/>
            </p:nvSpPr>
            <p:spPr>
              <a:xfrm>
                <a:off x="5963765" y="465650"/>
                <a:ext cx="1379700" cy="1379700"/>
              </a:xfrm>
              <a:prstGeom prst="mathPlus">
                <a:avLst>
                  <a:gd fmla="val 6993" name="adj1"/>
                </a:avLst>
              </a:prstGeom>
              <a:solidFill>
                <a:srgbClr val="00FF00"/>
              </a:solid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00FF00"/>
                  </a:solidFill>
                </a:endParaRPr>
              </a:p>
            </p:txBody>
          </p:sp>
        </p:grpSp>
        <p:grpSp>
          <p:nvGrpSpPr>
            <p:cNvPr id="477" name="Shape 477"/>
            <p:cNvGrpSpPr/>
            <p:nvPr/>
          </p:nvGrpSpPr>
          <p:grpSpPr>
            <a:xfrm>
              <a:off x="5097235" y="2577823"/>
              <a:ext cx="563562" cy="700376"/>
              <a:chOff x="5154784" y="3836873"/>
              <a:chExt cx="563562" cy="700376"/>
            </a:xfrm>
          </p:grpSpPr>
          <p:sp>
            <p:nvSpPr>
              <p:cNvPr id="478" name="Shape 478"/>
              <p:cNvSpPr/>
              <p:nvPr/>
            </p:nvSpPr>
            <p:spPr>
              <a:xfrm>
                <a:off x="5163653" y="3930950"/>
                <a:ext cx="463800" cy="6063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grpSp>
            <p:nvGrpSpPr>
              <p:cNvPr id="479" name="Shape 479"/>
              <p:cNvGrpSpPr/>
              <p:nvPr/>
            </p:nvGrpSpPr>
            <p:grpSpPr>
              <a:xfrm>
                <a:off x="5154784" y="3836873"/>
                <a:ext cx="563562" cy="696388"/>
                <a:chOff x="2919899" y="465650"/>
                <a:chExt cx="4423565" cy="5466159"/>
              </a:xfrm>
            </p:grpSpPr>
            <p:grpSp>
              <p:nvGrpSpPr>
                <p:cNvPr id="480" name="Shape 480"/>
                <p:cNvGrpSpPr/>
                <p:nvPr/>
              </p:nvGrpSpPr>
              <p:grpSpPr>
                <a:xfrm>
                  <a:off x="3398196" y="2073825"/>
                  <a:ext cx="2751300" cy="3048000"/>
                  <a:chOff x="3398196" y="2073825"/>
                  <a:chExt cx="2751300" cy="3048000"/>
                </a:xfrm>
              </p:grpSpPr>
              <p:cxnSp>
                <p:nvCxnSpPr>
                  <p:cNvPr id="481" name="Shape 481"/>
                  <p:cNvCxnSpPr/>
                  <p:nvPr/>
                </p:nvCxnSpPr>
                <p:spPr>
                  <a:xfrm>
                    <a:off x="3398196" y="20738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482" name="Shape 482"/>
                  <p:cNvCxnSpPr/>
                  <p:nvPr/>
                </p:nvCxnSpPr>
                <p:spPr>
                  <a:xfrm>
                    <a:off x="3398196" y="26834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483" name="Shape 483"/>
                  <p:cNvCxnSpPr/>
                  <p:nvPr/>
                </p:nvCxnSpPr>
                <p:spPr>
                  <a:xfrm>
                    <a:off x="3398196" y="3293025"/>
                    <a:ext cx="1663200" cy="0"/>
                  </a:xfrm>
                  <a:prstGeom prst="straightConnector1">
                    <a:avLst/>
                  </a:prstGeom>
                  <a:noFill/>
                  <a:ln cap="flat" cmpd="sng" w="19050">
                    <a:solidFill>
                      <a:srgbClr val="000000"/>
                    </a:solidFill>
                    <a:prstDash val="solid"/>
                    <a:round/>
                    <a:headEnd len="lg" w="lg" type="none"/>
                    <a:tailEnd len="lg" w="lg" type="none"/>
                  </a:ln>
                </p:spPr>
              </p:cxnSp>
              <p:cxnSp>
                <p:nvCxnSpPr>
                  <p:cNvPr id="484" name="Shape 484"/>
                  <p:cNvCxnSpPr/>
                  <p:nvPr/>
                </p:nvCxnSpPr>
                <p:spPr>
                  <a:xfrm>
                    <a:off x="3398196" y="39026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485" name="Shape 485"/>
                  <p:cNvCxnSpPr/>
                  <p:nvPr/>
                </p:nvCxnSpPr>
                <p:spPr>
                  <a:xfrm>
                    <a:off x="3398196" y="4512225"/>
                    <a:ext cx="1653000" cy="0"/>
                  </a:xfrm>
                  <a:prstGeom prst="straightConnector1">
                    <a:avLst/>
                  </a:prstGeom>
                  <a:noFill/>
                  <a:ln cap="flat" cmpd="sng" w="19050">
                    <a:solidFill>
                      <a:srgbClr val="000000"/>
                    </a:solidFill>
                    <a:prstDash val="solid"/>
                    <a:round/>
                    <a:headEnd len="lg" w="lg" type="none"/>
                    <a:tailEnd len="lg" w="lg" type="none"/>
                  </a:ln>
                </p:spPr>
              </p:cxnSp>
              <p:cxnSp>
                <p:nvCxnSpPr>
                  <p:cNvPr id="486" name="Shape 486"/>
                  <p:cNvCxnSpPr/>
                  <p:nvPr/>
                </p:nvCxnSpPr>
                <p:spPr>
                  <a:xfrm>
                    <a:off x="3398196" y="5121825"/>
                    <a:ext cx="2751300" cy="0"/>
                  </a:xfrm>
                  <a:prstGeom prst="straightConnector1">
                    <a:avLst/>
                  </a:prstGeom>
                  <a:noFill/>
                  <a:ln cap="flat" cmpd="sng" w="19050">
                    <a:solidFill>
                      <a:srgbClr val="000000"/>
                    </a:solidFill>
                    <a:prstDash val="solid"/>
                    <a:round/>
                    <a:headEnd len="lg" w="lg" type="none"/>
                    <a:tailEnd len="lg" w="lg" type="none"/>
                  </a:ln>
                </p:spPr>
              </p:cxnSp>
            </p:grpSp>
            <p:grpSp>
              <p:nvGrpSpPr>
                <p:cNvPr id="487" name="Shape 487"/>
                <p:cNvGrpSpPr/>
                <p:nvPr/>
              </p:nvGrpSpPr>
              <p:grpSpPr>
                <a:xfrm>
                  <a:off x="2919899" y="1144402"/>
                  <a:ext cx="3769679" cy="4787407"/>
                  <a:chOff x="2919815" y="1139575"/>
                  <a:chExt cx="3773452" cy="4792200"/>
                </a:xfrm>
              </p:grpSpPr>
              <p:cxnSp>
                <p:nvCxnSpPr>
                  <p:cNvPr id="488" name="Shape 488"/>
                  <p:cNvCxnSpPr/>
                  <p:nvPr/>
                </p:nvCxnSpPr>
                <p:spPr>
                  <a:xfrm>
                    <a:off x="2956750" y="1139575"/>
                    <a:ext cx="0" cy="4792200"/>
                  </a:xfrm>
                  <a:prstGeom prst="straightConnector1">
                    <a:avLst/>
                  </a:prstGeom>
                  <a:noFill/>
                  <a:ln cap="flat" cmpd="sng" w="19050">
                    <a:solidFill>
                      <a:srgbClr val="000000"/>
                    </a:solidFill>
                    <a:prstDash val="solid"/>
                    <a:round/>
                    <a:headEnd len="lg" w="lg" type="none"/>
                    <a:tailEnd len="lg" w="lg" type="none"/>
                  </a:ln>
                </p:spPr>
              </p:cxnSp>
              <p:cxnSp>
                <p:nvCxnSpPr>
                  <p:cNvPr id="489" name="Shape 489"/>
                  <p:cNvCxnSpPr/>
                  <p:nvPr/>
                </p:nvCxnSpPr>
                <p:spPr>
                  <a:xfrm>
                    <a:off x="6654925" y="1741299"/>
                    <a:ext cx="0" cy="4170300"/>
                  </a:xfrm>
                  <a:prstGeom prst="straightConnector1">
                    <a:avLst/>
                  </a:prstGeom>
                  <a:noFill/>
                  <a:ln cap="flat" cmpd="sng" w="19050">
                    <a:solidFill>
                      <a:srgbClr val="000000"/>
                    </a:solidFill>
                    <a:prstDash val="solid"/>
                    <a:round/>
                    <a:headEnd len="lg" w="lg" type="none"/>
                    <a:tailEnd len="lg" w="lg" type="none"/>
                  </a:ln>
                </p:spPr>
              </p:cxnSp>
              <p:cxnSp>
                <p:nvCxnSpPr>
                  <p:cNvPr id="490" name="Shape 490"/>
                  <p:cNvCxnSpPr/>
                  <p:nvPr/>
                </p:nvCxnSpPr>
                <p:spPr>
                  <a:xfrm>
                    <a:off x="2919815" y="1144177"/>
                    <a:ext cx="3159599" cy="0"/>
                  </a:xfrm>
                  <a:prstGeom prst="straightConnector1">
                    <a:avLst/>
                  </a:prstGeom>
                  <a:noFill/>
                  <a:ln cap="flat" cmpd="sng" w="19050">
                    <a:solidFill>
                      <a:srgbClr val="000000"/>
                    </a:solidFill>
                    <a:prstDash val="solid"/>
                    <a:round/>
                    <a:headEnd len="lg" w="lg" type="none"/>
                    <a:tailEnd len="lg" w="lg" type="none"/>
                  </a:ln>
                </p:spPr>
              </p:cxnSp>
              <p:cxnSp>
                <p:nvCxnSpPr>
                  <p:cNvPr id="491" name="Shape 491"/>
                  <p:cNvCxnSpPr/>
                  <p:nvPr/>
                </p:nvCxnSpPr>
                <p:spPr>
                  <a:xfrm>
                    <a:off x="2922568" y="5898606"/>
                    <a:ext cx="3770700" cy="0"/>
                  </a:xfrm>
                  <a:prstGeom prst="straightConnector1">
                    <a:avLst/>
                  </a:prstGeom>
                  <a:noFill/>
                  <a:ln cap="flat" cmpd="sng" w="19050">
                    <a:solidFill>
                      <a:srgbClr val="000000"/>
                    </a:solidFill>
                    <a:prstDash val="solid"/>
                    <a:round/>
                    <a:headEnd len="lg" w="lg" type="none"/>
                    <a:tailEnd len="lg" w="lg" type="none"/>
                  </a:ln>
                </p:spPr>
              </p:cxnSp>
            </p:grpSp>
            <p:sp>
              <p:nvSpPr>
                <p:cNvPr id="492" name="Shape 492"/>
                <p:cNvSpPr/>
                <p:nvPr/>
              </p:nvSpPr>
              <p:spPr>
                <a:xfrm>
                  <a:off x="5963765" y="465650"/>
                  <a:ext cx="1379700" cy="1379700"/>
                </a:xfrm>
                <a:prstGeom prst="mathPlus">
                  <a:avLst>
                    <a:gd fmla="val 6993" name="adj1"/>
                  </a:avLst>
                </a:prstGeom>
                <a:solidFill>
                  <a:srgbClr val="00FF00"/>
                </a:solid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00FF00"/>
                    </a:solidFill>
                  </a:endParaRPr>
                </a:p>
              </p:txBody>
            </p:sp>
          </p:grpSp>
        </p:grpSp>
      </p:grpSp>
      <p:sp>
        <p:nvSpPr>
          <p:cNvPr id="493" name="Shape 493"/>
          <p:cNvSpPr txBox="1"/>
          <p:nvPr>
            <p:ph type="title"/>
          </p:nvPr>
        </p:nvSpPr>
        <p:spPr>
          <a:xfrm>
            <a:off x="2456950" y="1473875"/>
            <a:ext cx="1993200" cy="384300"/>
          </a:xfrm>
          <a:prstGeom prst="rect">
            <a:avLst/>
          </a:prstGeom>
        </p:spPr>
        <p:txBody>
          <a:bodyPr anchorCtr="0" anchor="b" bIns="91425" lIns="91425" rIns="91425" tIns="91425">
            <a:noAutofit/>
          </a:bodyPr>
          <a:lstStyle/>
          <a:p>
            <a:pPr lvl="0" rtl="0">
              <a:spcBef>
                <a:spcPts val="0"/>
              </a:spcBef>
              <a:buNone/>
            </a:pPr>
            <a:r>
              <a:rPr lang="en" sz="2400">
                <a:solidFill>
                  <a:srgbClr val="000000"/>
                </a:solidFill>
                <a:latin typeface="Open Sans"/>
                <a:ea typeface="Open Sans"/>
                <a:cs typeface="Open Sans"/>
                <a:sym typeface="Open Sans"/>
              </a:rPr>
              <a:t>Staging Area</a:t>
            </a:r>
          </a:p>
        </p:txBody>
      </p:sp>
      <p:sp>
        <p:nvSpPr>
          <p:cNvPr id="494" name="Shape 494"/>
          <p:cNvSpPr txBox="1"/>
          <p:nvPr>
            <p:ph type="title"/>
          </p:nvPr>
        </p:nvSpPr>
        <p:spPr>
          <a:xfrm>
            <a:off x="5567100" y="1473875"/>
            <a:ext cx="1377000" cy="384300"/>
          </a:xfrm>
          <a:prstGeom prst="rect">
            <a:avLst/>
          </a:prstGeom>
        </p:spPr>
        <p:txBody>
          <a:bodyPr anchorCtr="0" anchor="b" bIns="91425" lIns="91425" rIns="91425" tIns="91425">
            <a:noAutofit/>
          </a:bodyPr>
          <a:lstStyle/>
          <a:p>
            <a:pPr lvl="0">
              <a:spcBef>
                <a:spcPts val="0"/>
              </a:spcBef>
              <a:buNone/>
            </a:pPr>
            <a:r>
              <a:t/>
            </a:r>
            <a:endParaRPr sz="1600">
              <a:solidFill>
                <a:srgbClr val="000000"/>
              </a:solidFill>
              <a:latin typeface="Open Sans"/>
              <a:ea typeface="Open Sans"/>
              <a:cs typeface="Open Sans"/>
              <a:sym typeface="Open Sans"/>
            </a:endParaRPr>
          </a:p>
          <a:p>
            <a:pPr lvl="0" rtl="0">
              <a:spcBef>
                <a:spcPts val="0"/>
              </a:spcBef>
              <a:buNone/>
            </a:pPr>
            <a:r>
              <a:rPr lang="en" sz="2400">
                <a:solidFill>
                  <a:srgbClr val="000000"/>
                </a:solidFill>
                <a:latin typeface="Open Sans"/>
                <a:ea typeface="Open Sans"/>
                <a:cs typeface="Open Sans"/>
                <a:sym typeface="Open Sans"/>
              </a:rPr>
              <a:t>.git repo</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8" name="Shape 498"/>
        <p:cNvGrpSpPr/>
        <p:nvPr/>
      </p:nvGrpSpPr>
      <p:grpSpPr>
        <a:xfrm>
          <a:off x="0" y="0"/>
          <a:ext cx="0" cy="0"/>
          <a:chOff x="0" y="0"/>
          <a:chExt cx="0" cy="0"/>
        </a:xfrm>
      </p:grpSpPr>
      <p:sp>
        <p:nvSpPr>
          <p:cNvPr id="499" name="Shape 499"/>
          <p:cNvSpPr txBox="1"/>
          <p:nvPr>
            <p:ph type="title"/>
          </p:nvPr>
        </p:nvSpPr>
        <p:spPr>
          <a:xfrm>
            <a:off x="893700" y="206000"/>
            <a:ext cx="7975500" cy="857400"/>
          </a:xfrm>
          <a:prstGeom prst="rect">
            <a:avLst/>
          </a:prstGeom>
        </p:spPr>
        <p:txBody>
          <a:bodyPr anchorCtr="0" anchor="b" bIns="91425" lIns="91425" rIns="91425" tIns="91425">
            <a:noAutofit/>
          </a:bodyPr>
          <a:lstStyle/>
          <a:p>
            <a:pPr indent="0" lvl="0" marL="0" marR="0" rtl="0" algn="l">
              <a:lnSpc>
                <a:spcPct val="100000"/>
              </a:lnSpc>
              <a:spcBef>
                <a:spcPts val="0"/>
              </a:spcBef>
              <a:spcAft>
                <a:spcPts val="0"/>
              </a:spcAft>
              <a:buNone/>
            </a:pPr>
            <a:r>
              <a:rPr lang="en"/>
              <a:t>How Git Works Locally - Pushing</a:t>
            </a:r>
          </a:p>
        </p:txBody>
      </p:sp>
      <p:sp>
        <p:nvSpPr>
          <p:cNvPr id="500" name="Shape 500"/>
          <p:cNvSpPr/>
          <p:nvPr/>
        </p:nvSpPr>
        <p:spPr>
          <a:xfrm>
            <a:off x="4860500" y="1128323"/>
            <a:ext cx="2669867" cy="1884816"/>
          </a:xfrm>
          <a:prstGeom prst="cloud">
            <a:avLst/>
          </a:prstGeom>
          <a:no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501" name="Shape 501"/>
          <p:cNvPicPr preferRelativeResize="0"/>
          <p:nvPr/>
        </p:nvPicPr>
        <p:blipFill>
          <a:blip r:embed="rId3">
            <a:alphaModFix/>
          </a:blip>
          <a:stretch>
            <a:fillRect/>
          </a:stretch>
        </p:blipFill>
        <p:spPr>
          <a:xfrm>
            <a:off x="5075637" y="1205181"/>
            <a:ext cx="1907875" cy="1430906"/>
          </a:xfrm>
          <a:prstGeom prst="rect">
            <a:avLst/>
          </a:prstGeom>
          <a:noFill/>
          <a:ln>
            <a:noFill/>
          </a:ln>
        </p:spPr>
      </p:pic>
      <p:pic>
        <p:nvPicPr>
          <p:cNvPr id="502" name="Shape 502"/>
          <p:cNvPicPr preferRelativeResize="0"/>
          <p:nvPr/>
        </p:nvPicPr>
        <p:blipFill>
          <a:blip r:embed="rId3">
            <a:alphaModFix/>
          </a:blip>
          <a:stretch>
            <a:fillRect/>
          </a:stretch>
        </p:blipFill>
        <p:spPr>
          <a:xfrm>
            <a:off x="5304237" y="1357581"/>
            <a:ext cx="1907875" cy="1430906"/>
          </a:xfrm>
          <a:prstGeom prst="rect">
            <a:avLst/>
          </a:prstGeom>
          <a:noFill/>
          <a:ln>
            <a:noFill/>
          </a:ln>
        </p:spPr>
      </p:pic>
      <p:cxnSp>
        <p:nvCxnSpPr>
          <p:cNvPr id="503" name="Shape 503"/>
          <p:cNvCxnSpPr/>
          <p:nvPr/>
        </p:nvCxnSpPr>
        <p:spPr>
          <a:xfrm flipH="1" rot="10800000">
            <a:off x="3088050" y="2455725"/>
            <a:ext cx="2215800" cy="894300"/>
          </a:xfrm>
          <a:prstGeom prst="straightConnector1">
            <a:avLst/>
          </a:prstGeom>
          <a:noFill/>
          <a:ln cap="flat" cmpd="sng" w="19050">
            <a:solidFill>
              <a:schemeClr val="dk2"/>
            </a:solidFill>
            <a:prstDash val="solid"/>
            <a:round/>
            <a:headEnd len="lg" w="lg" type="none"/>
            <a:tailEnd len="lg" w="lg" type="triangle"/>
          </a:ln>
        </p:spPr>
      </p:cxnSp>
      <p:grpSp>
        <p:nvGrpSpPr>
          <p:cNvPr id="504" name="Shape 504"/>
          <p:cNvGrpSpPr/>
          <p:nvPr/>
        </p:nvGrpSpPr>
        <p:grpSpPr>
          <a:xfrm>
            <a:off x="1744224" y="3089344"/>
            <a:ext cx="1758483" cy="1705400"/>
            <a:chOff x="2837449" y="1505825"/>
            <a:chExt cx="3754234" cy="3304400"/>
          </a:xfrm>
        </p:grpSpPr>
        <p:sp>
          <p:nvSpPr>
            <p:cNvPr id="505" name="Shape 505"/>
            <p:cNvSpPr/>
            <p:nvPr/>
          </p:nvSpPr>
          <p:spPr>
            <a:xfrm>
              <a:off x="2837450" y="2191625"/>
              <a:ext cx="2000100" cy="26157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06" name="Shape 506"/>
            <p:cNvSpPr/>
            <p:nvPr/>
          </p:nvSpPr>
          <p:spPr>
            <a:xfrm>
              <a:off x="2837449" y="1505825"/>
              <a:ext cx="2500525" cy="685800"/>
            </a:xfrm>
            <a:prstGeom prst="flowChartInputOutpu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07" name="Shape 507"/>
            <p:cNvSpPr/>
            <p:nvPr/>
          </p:nvSpPr>
          <p:spPr>
            <a:xfrm flipH="1" rot="5400000">
              <a:off x="3445525" y="2903725"/>
              <a:ext cx="3289800" cy="502500"/>
            </a:xfrm>
            <a:prstGeom prst="parallelogram">
              <a:avLst>
                <a:gd fmla="val 135790" name="adj"/>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08" name="Shape 508"/>
            <p:cNvSpPr/>
            <p:nvPr/>
          </p:nvSpPr>
          <p:spPr>
            <a:xfrm flipH="1" rot="5400000">
              <a:off x="3950675" y="2763850"/>
              <a:ext cx="2319300" cy="364500"/>
            </a:xfrm>
            <a:prstGeom prst="parallelogram">
              <a:avLst>
                <a:gd fmla="val 135790" name="adj"/>
              </a:avLst>
            </a:prstGeom>
            <a:solidFill>
              <a:srgbClr val="000000"/>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09" name="Shape 509"/>
            <p:cNvSpPr/>
            <p:nvPr/>
          </p:nvSpPr>
          <p:spPr>
            <a:xfrm>
              <a:off x="4837025" y="4308325"/>
              <a:ext cx="1483500" cy="501900"/>
            </a:xfrm>
            <a:prstGeom prst="rtTriangle">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510" name="Shape 510"/>
            <p:cNvCxnSpPr>
              <a:stCxn id="509" idx="0"/>
            </p:cNvCxnSpPr>
            <p:nvPr/>
          </p:nvCxnSpPr>
          <p:spPr>
            <a:xfrm flipH="1" rot="10800000">
              <a:off x="4837025" y="3615325"/>
              <a:ext cx="506700" cy="693000"/>
            </a:xfrm>
            <a:prstGeom prst="straightConnector1">
              <a:avLst/>
            </a:prstGeom>
            <a:noFill/>
            <a:ln cap="flat" cmpd="sng" w="19050">
              <a:solidFill>
                <a:srgbClr val="000000"/>
              </a:solidFill>
              <a:prstDash val="solid"/>
              <a:round/>
              <a:headEnd len="lg" w="lg" type="none"/>
              <a:tailEnd len="lg" w="lg" type="none"/>
            </a:ln>
          </p:spPr>
        </p:cxnSp>
        <p:sp>
          <p:nvSpPr>
            <p:cNvPr id="511" name="Shape 511"/>
            <p:cNvSpPr/>
            <p:nvPr/>
          </p:nvSpPr>
          <p:spPr>
            <a:xfrm rot="1089356">
              <a:off x="4925652" y="3765117"/>
              <a:ext cx="1577963" cy="817965"/>
            </a:xfrm>
            <a:prstGeom prst="trapezoid">
              <a:avLst>
                <a:gd fmla="val 31978"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12" name="Shape 512"/>
            <p:cNvSpPr/>
            <p:nvPr/>
          </p:nvSpPr>
          <p:spPr>
            <a:xfrm rot="1089208">
              <a:off x="5009468" y="3804453"/>
              <a:ext cx="1409665" cy="706872"/>
            </a:xfrm>
            <a:prstGeom prst="trapezoid">
              <a:avLst>
                <a:gd fmla="val 31978"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513" name="Shape 513"/>
            <p:cNvCxnSpPr/>
            <p:nvPr/>
          </p:nvCxnSpPr>
          <p:spPr>
            <a:xfrm flipH="1" rot="10800000">
              <a:off x="5092150" y="3708200"/>
              <a:ext cx="386400" cy="611400"/>
            </a:xfrm>
            <a:prstGeom prst="straightConnector1">
              <a:avLst/>
            </a:prstGeom>
            <a:noFill/>
            <a:ln cap="flat" cmpd="sng" w="19050">
              <a:solidFill>
                <a:srgbClr val="000000"/>
              </a:solidFill>
              <a:prstDash val="solid"/>
              <a:round/>
              <a:headEnd len="lg" w="lg" type="none"/>
              <a:tailEnd len="lg" w="lg" type="none"/>
            </a:ln>
          </p:spPr>
        </p:cxnSp>
        <p:cxnSp>
          <p:nvCxnSpPr>
            <p:cNvPr id="514" name="Shape 514"/>
            <p:cNvCxnSpPr/>
            <p:nvPr/>
          </p:nvCxnSpPr>
          <p:spPr>
            <a:xfrm flipH="1" rot="10800000">
              <a:off x="5264725" y="3741675"/>
              <a:ext cx="322800" cy="641700"/>
            </a:xfrm>
            <a:prstGeom prst="straightConnector1">
              <a:avLst/>
            </a:prstGeom>
            <a:noFill/>
            <a:ln cap="flat" cmpd="sng" w="19050">
              <a:solidFill>
                <a:srgbClr val="000000"/>
              </a:solidFill>
              <a:prstDash val="solid"/>
              <a:round/>
              <a:headEnd len="lg" w="lg" type="none"/>
              <a:tailEnd len="lg" w="lg" type="none"/>
            </a:ln>
          </p:spPr>
        </p:cxnSp>
        <p:cxnSp>
          <p:nvCxnSpPr>
            <p:cNvPr id="515" name="Shape 515"/>
            <p:cNvCxnSpPr/>
            <p:nvPr/>
          </p:nvCxnSpPr>
          <p:spPr>
            <a:xfrm flipH="1" rot="10800000">
              <a:off x="5441050" y="3771850"/>
              <a:ext cx="270000" cy="660300"/>
            </a:xfrm>
            <a:prstGeom prst="straightConnector1">
              <a:avLst/>
            </a:prstGeom>
            <a:noFill/>
            <a:ln cap="flat" cmpd="sng" w="19050">
              <a:solidFill>
                <a:srgbClr val="000000"/>
              </a:solidFill>
              <a:prstDash val="solid"/>
              <a:round/>
              <a:headEnd len="lg" w="lg" type="none"/>
              <a:tailEnd len="lg" w="lg" type="none"/>
            </a:ln>
          </p:spPr>
        </p:cxnSp>
        <p:cxnSp>
          <p:nvCxnSpPr>
            <p:cNvPr id="516" name="Shape 516"/>
            <p:cNvCxnSpPr/>
            <p:nvPr/>
          </p:nvCxnSpPr>
          <p:spPr>
            <a:xfrm flipH="1" rot="10800000">
              <a:off x="6108850" y="3940700"/>
              <a:ext cx="60000" cy="712800"/>
            </a:xfrm>
            <a:prstGeom prst="straightConnector1">
              <a:avLst/>
            </a:prstGeom>
            <a:noFill/>
            <a:ln cap="flat" cmpd="sng" w="19050">
              <a:solidFill>
                <a:srgbClr val="000000"/>
              </a:solidFill>
              <a:prstDash val="solid"/>
              <a:round/>
              <a:headEnd len="lg" w="lg" type="none"/>
              <a:tailEnd len="lg" w="lg" type="none"/>
            </a:ln>
          </p:spPr>
        </p:cxnSp>
        <p:cxnSp>
          <p:nvCxnSpPr>
            <p:cNvPr id="517" name="Shape 517"/>
            <p:cNvCxnSpPr/>
            <p:nvPr/>
          </p:nvCxnSpPr>
          <p:spPr>
            <a:xfrm flipH="1" rot="10800000">
              <a:off x="5951275" y="3903175"/>
              <a:ext cx="116400" cy="697800"/>
            </a:xfrm>
            <a:prstGeom prst="straightConnector1">
              <a:avLst/>
            </a:prstGeom>
            <a:noFill/>
            <a:ln cap="flat" cmpd="sng" w="19050">
              <a:solidFill>
                <a:srgbClr val="000000"/>
              </a:solidFill>
              <a:prstDash val="solid"/>
              <a:round/>
              <a:headEnd len="lg" w="lg" type="none"/>
              <a:tailEnd len="lg" w="lg" type="none"/>
            </a:ln>
          </p:spPr>
        </p:cxnSp>
        <p:cxnSp>
          <p:nvCxnSpPr>
            <p:cNvPr id="518" name="Shape 518"/>
            <p:cNvCxnSpPr/>
            <p:nvPr/>
          </p:nvCxnSpPr>
          <p:spPr>
            <a:xfrm flipH="1" rot="10800000">
              <a:off x="5786219" y="3869250"/>
              <a:ext cx="168900" cy="686700"/>
            </a:xfrm>
            <a:prstGeom prst="straightConnector1">
              <a:avLst/>
            </a:prstGeom>
            <a:noFill/>
            <a:ln cap="flat" cmpd="sng" w="19050">
              <a:solidFill>
                <a:srgbClr val="000000"/>
              </a:solidFill>
              <a:prstDash val="solid"/>
              <a:round/>
              <a:headEnd len="lg" w="lg" type="none"/>
              <a:tailEnd len="lg" w="lg" type="none"/>
            </a:ln>
          </p:spPr>
        </p:cxnSp>
        <p:cxnSp>
          <p:nvCxnSpPr>
            <p:cNvPr id="519" name="Shape 519"/>
            <p:cNvCxnSpPr>
              <a:stCxn id="512" idx="2"/>
            </p:cNvCxnSpPr>
            <p:nvPr/>
          </p:nvCxnSpPr>
          <p:spPr>
            <a:xfrm flipH="1" rot="10800000">
              <a:off x="5604200" y="3821739"/>
              <a:ext cx="220200" cy="672000"/>
            </a:xfrm>
            <a:prstGeom prst="straightConnector1">
              <a:avLst/>
            </a:prstGeom>
            <a:noFill/>
            <a:ln cap="flat" cmpd="sng" w="19050">
              <a:solidFill>
                <a:srgbClr val="000000"/>
              </a:solidFill>
              <a:prstDash val="solid"/>
              <a:round/>
              <a:headEnd len="lg" w="lg" type="none"/>
              <a:tailEnd len="lg" w="lg" type="none"/>
            </a:ln>
          </p:spPr>
        </p:cxnSp>
        <p:cxnSp>
          <p:nvCxnSpPr>
            <p:cNvPr id="520" name="Shape 520"/>
            <p:cNvCxnSpPr/>
            <p:nvPr/>
          </p:nvCxnSpPr>
          <p:spPr>
            <a:xfrm>
              <a:off x="5082055" y="4064735"/>
              <a:ext cx="1198500" cy="396600"/>
            </a:xfrm>
            <a:prstGeom prst="straightConnector1">
              <a:avLst/>
            </a:prstGeom>
            <a:noFill/>
            <a:ln cap="flat" cmpd="sng" w="19050">
              <a:solidFill>
                <a:srgbClr val="000000"/>
              </a:solidFill>
              <a:prstDash val="solid"/>
              <a:round/>
              <a:headEnd len="lg" w="lg" type="none"/>
              <a:tailEnd len="lg" w="lg" type="none"/>
            </a:ln>
          </p:spPr>
        </p:cxnSp>
        <p:cxnSp>
          <p:nvCxnSpPr>
            <p:cNvPr id="521" name="Shape 521"/>
            <p:cNvCxnSpPr/>
            <p:nvPr/>
          </p:nvCxnSpPr>
          <p:spPr>
            <a:xfrm>
              <a:off x="5010773" y="4163445"/>
              <a:ext cx="1267500" cy="421200"/>
            </a:xfrm>
            <a:prstGeom prst="straightConnector1">
              <a:avLst/>
            </a:prstGeom>
            <a:noFill/>
            <a:ln cap="flat" cmpd="sng" w="19050">
              <a:solidFill>
                <a:srgbClr val="000000"/>
              </a:solidFill>
              <a:prstDash val="solid"/>
              <a:round/>
              <a:headEnd len="lg" w="lg" type="none"/>
              <a:tailEnd len="lg" w="lg" type="none"/>
            </a:ln>
          </p:spPr>
        </p:cxnSp>
        <p:cxnSp>
          <p:nvCxnSpPr>
            <p:cNvPr id="522" name="Shape 522"/>
            <p:cNvCxnSpPr>
              <a:endCxn id="512" idx="3"/>
            </p:cNvCxnSpPr>
            <p:nvPr/>
          </p:nvCxnSpPr>
          <p:spPr>
            <a:xfrm>
              <a:off x="5145934" y="3971017"/>
              <a:ext cx="1122000" cy="368400"/>
            </a:xfrm>
            <a:prstGeom prst="straightConnector1">
              <a:avLst/>
            </a:prstGeom>
            <a:noFill/>
            <a:ln cap="flat" cmpd="sng" w="19050">
              <a:solidFill>
                <a:srgbClr val="000000"/>
              </a:solidFill>
              <a:prstDash val="solid"/>
              <a:round/>
              <a:headEnd len="lg" w="lg" type="none"/>
              <a:tailEnd len="lg" w="lg" type="none"/>
            </a:ln>
          </p:spPr>
        </p:cxnSp>
        <p:cxnSp>
          <p:nvCxnSpPr>
            <p:cNvPr id="523" name="Shape 523"/>
            <p:cNvCxnSpPr/>
            <p:nvPr/>
          </p:nvCxnSpPr>
          <p:spPr>
            <a:xfrm>
              <a:off x="5208193" y="3889825"/>
              <a:ext cx="1072500" cy="356700"/>
            </a:xfrm>
            <a:prstGeom prst="straightConnector1">
              <a:avLst/>
            </a:prstGeom>
            <a:noFill/>
            <a:ln cap="flat" cmpd="sng" w="19050">
              <a:solidFill>
                <a:srgbClr val="000000"/>
              </a:solidFill>
              <a:prstDash val="solid"/>
              <a:round/>
              <a:headEnd len="lg" w="lg" type="none"/>
              <a:tailEnd len="lg" w="lg" type="none"/>
            </a:ln>
          </p:spPr>
        </p:cxnSp>
        <p:cxnSp>
          <p:nvCxnSpPr>
            <p:cNvPr id="524" name="Shape 524"/>
            <p:cNvCxnSpPr/>
            <p:nvPr/>
          </p:nvCxnSpPr>
          <p:spPr>
            <a:xfrm>
              <a:off x="5265050" y="3819175"/>
              <a:ext cx="1017900" cy="333600"/>
            </a:xfrm>
            <a:prstGeom prst="straightConnector1">
              <a:avLst/>
            </a:prstGeom>
            <a:noFill/>
            <a:ln cap="flat" cmpd="sng" w="19050">
              <a:solidFill>
                <a:srgbClr val="000000"/>
              </a:solidFill>
              <a:prstDash val="solid"/>
              <a:round/>
              <a:headEnd len="lg" w="lg" type="none"/>
              <a:tailEnd len="lg" w="lg" type="none"/>
            </a:ln>
          </p:spPr>
        </p:cxnSp>
        <p:cxnSp>
          <p:nvCxnSpPr>
            <p:cNvPr id="525" name="Shape 525"/>
            <p:cNvCxnSpPr/>
            <p:nvPr/>
          </p:nvCxnSpPr>
          <p:spPr>
            <a:xfrm>
              <a:off x="5304318" y="3763686"/>
              <a:ext cx="976200" cy="324900"/>
            </a:xfrm>
            <a:prstGeom prst="straightConnector1">
              <a:avLst/>
            </a:prstGeom>
            <a:noFill/>
            <a:ln cap="flat" cmpd="sng" w="19050">
              <a:solidFill>
                <a:srgbClr val="000000"/>
              </a:solidFill>
              <a:prstDash val="solid"/>
              <a:round/>
              <a:headEnd len="lg" w="lg" type="none"/>
              <a:tailEnd len="lg" w="lg" type="none"/>
            </a:ln>
          </p:spPr>
        </p:cxnSp>
        <p:cxnSp>
          <p:nvCxnSpPr>
            <p:cNvPr id="526" name="Shape 526"/>
            <p:cNvCxnSpPr/>
            <p:nvPr/>
          </p:nvCxnSpPr>
          <p:spPr>
            <a:xfrm>
              <a:off x="5336664" y="3711163"/>
              <a:ext cx="943800" cy="313500"/>
            </a:xfrm>
            <a:prstGeom prst="straightConnector1">
              <a:avLst/>
            </a:prstGeom>
            <a:noFill/>
            <a:ln cap="flat" cmpd="sng" w="19050">
              <a:solidFill>
                <a:srgbClr val="000000"/>
              </a:solidFill>
              <a:prstDash val="solid"/>
              <a:round/>
              <a:headEnd len="lg" w="lg" type="none"/>
              <a:tailEnd len="lg" w="lg" type="none"/>
            </a:ln>
          </p:spPr>
        </p:cxnSp>
        <p:sp>
          <p:nvSpPr>
            <p:cNvPr id="527" name="Shape 527"/>
            <p:cNvSpPr/>
            <p:nvPr/>
          </p:nvSpPr>
          <p:spPr>
            <a:xfrm rot="-3232568">
              <a:off x="4814632" y="2333845"/>
              <a:ext cx="497682"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28" name="Shape 528"/>
            <p:cNvSpPr/>
            <p:nvPr/>
          </p:nvSpPr>
          <p:spPr>
            <a:xfrm rot="-3232491">
              <a:off x="4784147" y="2578645"/>
              <a:ext cx="646254"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29" name="Shape 529"/>
            <p:cNvSpPr/>
            <p:nvPr/>
          </p:nvSpPr>
          <p:spPr>
            <a:xfrm rot="-3233414">
              <a:off x="4844339" y="3154344"/>
              <a:ext cx="352771"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30" name="Shape 530"/>
            <p:cNvSpPr/>
            <p:nvPr/>
          </p:nvSpPr>
          <p:spPr>
            <a:xfrm rot="-3232784">
              <a:off x="4985398" y="2927194"/>
              <a:ext cx="408154"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31" name="Shape 531"/>
            <p:cNvSpPr/>
            <p:nvPr/>
          </p:nvSpPr>
          <p:spPr>
            <a:xfrm rot="-3233107">
              <a:off x="4813012" y="3345096"/>
              <a:ext cx="505423"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32" name="Shape 532"/>
            <p:cNvSpPr/>
            <p:nvPr/>
          </p:nvSpPr>
          <p:spPr>
            <a:xfrm>
              <a:off x="4333875" y="3289700"/>
              <a:ext cx="418500" cy="418500"/>
            </a:xfrm>
            <a:prstGeom prst="ellipse">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33" name="Shape 533"/>
            <p:cNvSpPr/>
            <p:nvPr/>
          </p:nvSpPr>
          <p:spPr>
            <a:xfrm>
              <a:off x="4431315" y="3391390"/>
              <a:ext cx="220200" cy="220200"/>
            </a:xfrm>
            <a:prstGeom prst="ellipse">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34" name="Shape 534"/>
            <p:cNvSpPr/>
            <p:nvPr/>
          </p:nvSpPr>
          <p:spPr>
            <a:xfrm>
              <a:off x="2839578" y="2510475"/>
              <a:ext cx="95700" cy="5865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35" name="Shape 535"/>
            <p:cNvSpPr/>
            <p:nvPr/>
          </p:nvSpPr>
          <p:spPr>
            <a:xfrm>
              <a:off x="2839579" y="3808750"/>
              <a:ext cx="95700" cy="5865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536" name="Shape 536"/>
          <p:cNvSpPr txBox="1"/>
          <p:nvPr>
            <p:ph type="title"/>
          </p:nvPr>
        </p:nvSpPr>
        <p:spPr>
          <a:xfrm>
            <a:off x="3038077" y="2455725"/>
            <a:ext cx="1626299" cy="384300"/>
          </a:xfrm>
          <a:prstGeom prst="rect">
            <a:avLst/>
          </a:prstGeom>
        </p:spPr>
        <p:txBody>
          <a:bodyPr anchorCtr="0" anchor="b" bIns="91425" lIns="91425" rIns="91425" tIns="91425">
            <a:noAutofit/>
          </a:bodyPr>
          <a:lstStyle/>
          <a:p>
            <a:pPr lvl="0" rtl="0">
              <a:spcBef>
                <a:spcPts val="0"/>
              </a:spcBef>
              <a:buNone/>
            </a:pPr>
            <a:r>
              <a:rPr lang="en" sz="2400">
                <a:solidFill>
                  <a:srgbClr val="000000"/>
                </a:solidFill>
                <a:latin typeface="Consolas"/>
                <a:ea typeface="Consolas"/>
                <a:cs typeface="Consolas"/>
                <a:sym typeface="Consolas"/>
              </a:rPr>
              <a:t>git push</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 name="Shape 91"/>
        <p:cNvGrpSpPr/>
        <p:nvPr/>
      </p:nvGrpSpPr>
      <p:grpSpPr>
        <a:xfrm>
          <a:off x="0" y="0"/>
          <a:ext cx="0" cy="0"/>
          <a:chOff x="0" y="0"/>
          <a:chExt cx="0" cy="0"/>
        </a:xfrm>
      </p:grpSpPr>
      <p:sp>
        <p:nvSpPr>
          <p:cNvPr id="92" name="Shape 92"/>
          <p:cNvSpPr txBox="1"/>
          <p:nvPr>
            <p:ph type="ctrTitle"/>
          </p:nvPr>
        </p:nvSpPr>
        <p:spPr>
          <a:xfrm>
            <a:off x="685800" y="1583342"/>
            <a:ext cx="7772400" cy="1159800"/>
          </a:xfrm>
          <a:prstGeom prst="rect">
            <a:avLst/>
          </a:prstGeom>
        </p:spPr>
        <p:txBody>
          <a:bodyPr anchorCtr="0" anchor="b" bIns="91425" lIns="91425" rIns="91425" tIns="91425">
            <a:noAutofit/>
          </a:bodyPr>
          <a:lstStyle/>
          <a:p>
            <a:pPr lvl="0">
              <a:spcBef>
                <a:spcPts val="0"/>
              </a:spcBef>
              <a:buClr>
                <a:schemeClr val="dk1"/>
              </a:buClr>
              <a:buSzPct val="25000"/>
              <a:buFont typeface="Arial"/>
              <a:buNone/>
            </a:pPr>
            <a:r>
              <a:rPr lang="en"/>
              <a:t>How to Git</a:t>
            </a:r>
          </a:p>
        </p:txBody>
      </p:sp>
      <p:sp>
        <p:nvSpPr>
          <p:cNvPr id="93" name="Shape 93"/>
          <p:cNvSpPr txBox="1"/>
          <p:nvPr>
            <p:ph idx="1" type="subTitle"/>
          </p:nvPr>
        </p:nvSpPr>
        <p:spPr>
          <a:xfrm>
            <a:off x="685800" y="2840052"/>
            <a:ext cx="7772400" cy="784800"/>
          </a:xfrm>
          <a:prstGeom prst="rect">
            <a:avLst/>
          </a:prstGeom>
        </p:spPr>
        <p:txBody>
          <a:bodyPr anchorCtr="0" anchor="t" bIns="91425" lIns="91425" rIns="91425" tIns="91425">
            <a:noAutofit/>
          </a:bodyPr>
          <a:lstStyle/>
          <a:p>
            <a:pPr lvl="0">
              <a:spcBef>
                <a:spcPts val="0"/>
              </a:spcBef>
              <a:buNone/>
            </a:pPr>
            <a:r>
              <a:rPr lang="en"/>
              <a:t>Intro to Version Control</a:t>
            </a:r>
          </a:p>
        </p:txBody>
      </p:sp>
      <p:sp>
        <p:nvSpPr>
          <p:cNvPr id="94" name="Shape 94"/>
          <p:cNvSpPr txBox="1"/>
          <p:nvPr/>
        </p:nvSpPr>
        <p:spPr>
          <a:xfrm>
            <a:off x="1582492" y="4824048"/>
            <a:ext cx="5979000" cy="273600"/>
          </a:xfrm>
          <a:prstGeom prst="rect">
            <a:avLst/>
          </a:prstGeom>
          <a:noFill/>
          <a:ln>
            <a:noFill/>
          </a:ln>
        </p:spPr>
        <p:txBody>
          <a:bodyPr anchorCtr="0" anchor="t" bIns="91425" lIns="91425" rIns="91425" tIns="91425">
            <a:noAutofit/>
          </a:bodyPr>
          <a:lstStyle/>
          <a:p>
            <a:pPr lvl="0" rtl="0" algn="ctr">
              <a:lnSpc>
                <a:spcPct val="115000"/>
              </a:lnSpc>
              <a:spcBef>
                <a:spcPts val="0"/>
              </a:spcBef>
              <a:buClr>
                <a:srgbClr val="000000"/>
              </a:buClr>
              <a:buSzPct val="100000"/>
              <a:buFont typeface="Arial"/>
              <a:buNone/>
            </a:pPr>
            <a:r>
              <a:rPr i="1" lang="en" sz="1100">
                <a:solidFill>
                  <a:srgbClr val="000000"/>
                </a:solidFill>
              </a:rPr>
              <a:t>(C) 2017 Appian Corporation.  Distribution with attribution permitted.  All other rights reserved</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0" name="Shape 540"/>
        <p:cNvGrpSpPr/>
        <p:nvPr/>
      </p:nvGrpSpPr>
      <p:grpSpPr>
        <a:xfrm>
          <a:off x="0" y="0"/>
          <a:ext cx="0" cy="0"/>
          <a:chOff x="0" y="0"/>
          <a:chExt cx="0" cy="0"/>
        </a:xfrm>
      </p:grpSpPr>
      <p:sp>
        <p:nvSpPr>
          <p:cNvPr id="541" name="Shape 541"/>
          <p:cNvSpPr txBox="1"/>
          <p:nvPr>
            <p:ph type="title"/>
          </p:nvPr>
        </p:nvSpPr>
        <p:spPr>
          <a:xfrm>
            <a:off x="893700" y="206000"/>
            <a:ext cx="7975500" cy="857400"/>
          </a:xfrm>
          <a:prstGeom prst="rect">
            <a:avLst/>
          </a:prstGeom>
        </p:spPr>
        <p:txBody>
          <a:bodyPr anchorCtr="0" anchor="b" bIns="91425" lIns="91425" rIns="91425" tIns="91425">
            <a:noAutofit/>
          </a:bodyPr>
          <a:lstStyle/>
          <a:p>
            <a:pPr indent="0" lvl="0" marL="0" marR="0" rtl="0" algn="l">
              <a:lnSpc>
                <a:spcPct val="100000"/>
              </a:lnSpc>
              <a:spcBef>
                <a:spcPts val="0"/>
              </a:spcBef>
              <a:spcAft>
                <a:spcPts val="0"/>
              </a:spcAft>
              <a:buNone/>
            </a:pPr>
            <a:r>
              <a:rPr lang="en"/>
              <a:t>How Git Works Locally - Workflow</a:t>
            </a:r>
          </a:p>
        </p:txBody>
      </p:sp>
      <p:sp>
        <p:nvSpPr>
          <p:cNvPr id="542" name="Shape 542"/>
          <p:cNvSpPr/>
          <p:nvPr/>
        </p:nvSpPr>
        <p:spPr>
          <a:xfrm>
            <a:off x="7507021" y="1723162"/>
            <a:ext cx="1275480" cy="845424"/>
          </a:xfrm>
          <a:prstGeom prst="cloud">
            <a:avLst/>
          </a:prstGeom>
          <a:no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543" name="Shape 543"/>
          <p:cNvPicPr preferRelativeResize="0"/>
          <p:nvPr/>
        </p:nvPicPr>
        <p:blipFill>
          <a:blip r:embed="rId3">
            <a:alphaModFix/>
          </a:blip>
          <a:stretch>
            <a:fillRect/>
          </a:stretch>
        </p:blipFill>
        <p:spPr>
          <a:xfrm>
            <a:off x="7609799" y="1757635"/>
            <a:ext cx="911457" cy="641811"/>
          </a:xfrm>
          <a:prstGeom prst="rect">
            <a:avLst/>
          </a:prstGeom>
          <a:noFill/>
          <a:ln>
            <a:noFill/>
          </a:ln>
        </p:spPr>
      </p:pic>
      <p:pic>
        <p:nvPicPr>
          <p:cNvPr id="544" name="Shape 544"/>
          <p:cNvPicPr preferRelativeResize="0"/>
          <p:nvPr/>
        </p:nvPicPr>
        <p:blipFill>
          <a:blip r:embed="rId3">
            <a:alphaModFix/>
          </a:blip>
          <a:stretch>
            <a:fillRect/>
          </a:stretch>
        </p:blipFill>
        <p:spPr>
          <a:xfrm>
            <a:off x="7719009" y="1825992"/>
            <a:ext cx="911457" cy="641811"/>
          </a:xfrm>
          <a:prstGeom prst="rect">
            <a:avLst/>
          </a:prstGeom>
          <a:noFill/>
          <a:ln>
            <a:noFill/>
          </a:ln>
        </p:spPr>
      </p:pic>
      <p:cxnSp>
        <p:nvCxnSpPr>
          <p:cNvPr id="545" name="Shape 545"/>
          <p:cNvCxnSpPr/>
          <p:nvPr/>
        </p:nvCxnSpPr>
        <p:spPr>
          <a:xfrm flipH="1" rot="10800000">
            <a:off x="6660261" y="2318574"/>
            <a:ext cx="1058400" cy="401100"/>
          </a:xfrm>
          <a:prstGeom prst="straightConnector1">
            <a:avLst/>
          </a:prstGeom>
          <a:noFill/>
          <a:ln cap="flat" cmpd="sng" w="19050">
            <a:solidFill>
              <a:schemeClr val="dk2"/>
            </a:solidFill>
            <a:prstDash val="solid"/>
            <a:round/>
            <a:headEnd len="lg" w="lg" type="none"/>
            <a:tailEnd len="lg" w="lg" type="triangle"/>
          </a:ln>
        </p:spPr>
      </p:cxnSp>
      <p:grpSp>
        <p:nvGrpSpPr>
          <p:cNvPr id="546" name="Shape 546"/>
          <p:cNvGrpSpPr/>
          <p:nvPr/>
        </p:nvGrpSpPr>
        <p:grpSpPr>
          <a:xfrm>
            <a:off x="6018354" y="2602765"/>
            <a:ext cx="840197" cy="764968"/>
            <a:chOff x="2837449" y="1505825"/>
            <a:chExt cx="3754234" cy="3304400"/>
          </a:xfrm>
        </p:grpSpPr>
        <p:sp>
          <p:nvSpPr>
            <p:cNvPr id="547" name="Shape 547"/>
            <p:cNvSpPr/>
            <p:nvPr/>
          </p:nvSpPr>
          <p:spPr>
            <a:xfrm>
              <a:off x="2837450" y="2191625"/>
              <a:ext cx="2000100" cy="26157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48" name="Shape 548"/>
            <p:cNvSpPr/>
            <p:nvPr/>
          </p:nvSpPr>
          <p:spPr>
            <a:xfrm>
              <a:off x="2837449" y="1505825"/>
              <a:ext cx="2500525" cy="685800"/>
            </a:xfrm>
            <a:prstGeom prst="flowChartInputOutpu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49" name="Shape 549"/>
            <p:cNvSpPr/>
            <p:nvPr/>
          </p:nvSpPr>
          <p:spPr>
            <a:xfrm flipH="1" rot="5400000">
              <a:off x="3445525" y="2903725"/>
              <a:ext cx="3289800" cy="502500"/>
            </a:xfrm>
            <a:prstGeom prst="parallelogram">
              <a:avLst>
                <a:gd fmla="val 135790" name="adj"/>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50" name="Shape 550"/>
            <p:cNvSpPr/>
            <p:nvPr/>
          </p:nvSpPr>
          <p:spPr>
            <a:xfrm flipH="1" rot="5400000">
              <a:off x="3950675" y="2763850"/>
              <a:ext cx="2319300" cy="364500"/>
            </a:xfrm>
            <a:prstGeom prst="parallelogram">
              <a:avLst>
                <a:gd fmla="val 135790" name="adj"/>
              </a:avLst>
            </a:prstGeom>
            <a:solidFill>
              <a:srgbClr val="000000"/>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51" name="Shape 551"/>
            <p:cNvSpPr/>
            <p:nvPr/>
          </p:nvSpPr>
          <p:spPr>
            <a:xfrm>
              <a:off x="4837025" y="4308325"/>
              <a:ext cx="1483500" cy="501900"/>
            </a:xfrm>
            <a:prstGeom prst="rtTriangle">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552" name="Shape 552"/>
            <p:cNvCxnSpPr>
              <a:stCxn id="551" idx="0"/>
            </p:cNvCxnSpPr>
            <p:nvPr/>
          </p:nvCxnSpPr>
          <p:spPr>
            <a:xfrm flipH="1" rot="10800000">
              <a:off x="4837025" y="3615025"/>
              <a:ext cx="506700" cy="693300"/>
            </a:xfrm>
            <a:prstGeom prst="straightConnector1">
              <a:avLst/>
            </a:prstGeom>
            <a:noFill/>
            <a:ln cap="flat" cmpd="sng" w="19050">
              <a:solidFill>
                <a:srgbClr val="000000"/>
              </a:solidFill>
              <a:prstDash val="solid"/>
              <a:round/>
              <a:headEnd len="lg" w="lg" type="none"/>
              <a:tailEnd len="lg" w="lg" type="none"/>
            </a:ln>
          </p:spPr>
        </p:cxnSp>
        <p:sp>
          <p:nvSpPr>
            <p:cNvPr id="553" name="Shape 553"/>
            <p:cNvSpPr/>
            <p:nvPr/>
          </p:nvSpPr>
          <p:spPr>
            <a:xfrm rot="1089356">
              <a:off x="4925652" y="3765117"/>
              <a:ext cx="1577963" cy="817965"/>
            </a:xfrm>
            <a:prstGeom prst="trapezoid">
              <a:avLst>
                <a:gd fmla="val 31978"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54" name="Shape 554"/>
            <p:cNvSpPr/>
            <p:nvPr/>
          </p:nvSpPr>
          <p:spPr>
            <a:xfrm rot="1089208">
              <a:off x="5009468" y="3804453"/>
              <a:ext cx="1409665" cy="706872"/>
            </a:xfrm>
            <a:prstGeom prst="trapezoid">
              <a:avLst>
                <a:gd fmla="val 31978"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555" name="Shape 555"/>
            <p:cNvCxnSpPr/>
            <p:nvPr/>
          </p:nvCxnSpPr>
          <p:spPr>
            <a:xfrm flipH="1" rot="10800000">
              <a:off x="5092150" y="3708200"/>
              <a:ext cx="386400" cy="611400"/>
            </a:xfrm>
            <a:prstGeom prst="straightConnector1">
              <a:avLst/>
            </a:prstGeom>
            <a:noFill/>
            <a:ln cap="flat" cmpd="sng" w="19050">
              <a:solidFill>
                <a:srgbClr val="000000"/>
              </a:solidFill>
              <a:prstDash val="solid"/>
              <a:round/>
              <a:headEnd len="lg" w="lg" type="none"/>
              <a:tailEnd len="lg" w="lg" type="none"/>
            </a:ln>
          </p:spPr>
        </p:cxnSp>
        <p:cxnSp>
          <p:nvCxnSpPr>
            <p:cNvPr id="556" name="Shape 556"/>
            <p:cNvCxnSpPr/>
            <p:nvPr/>
          </p:nvCxnSpPr>
          <p:spPr>
            <a:xfrm flipH="1" rot="10800000">
              <a:off x="5264725" y="3741675"/>
              <a:ext cx="322800" cy="641700"/>
            </a:xfrm>
            <a:prstGeom prst="straightConnector1">
              <a:avLst/>
            </a:prstGeom>
            <a:noFill/>
            <a:ln cap="flat" cmpd="sng" w="19050">
              <a:solidFill>
                <a:srgbClr val="000000"/>
              </a:solidFill>
              <a:prstDash val="solid"/>
              <a:round/>
              <a:headEnd len="lg" w="lg" type="none"/>
              <a:tailEnd len="lg" w="lg" type="none"/>
            </a:ln>
          </p:spPr>
        </p:cxnSp>
        <p:cxnSp>
          <p:nvCxnSpPr>
            <p:cNvPr id="557" name="Shape 557"/>
            <p:cNvCxnSpPr/>
            <p:nvPr/>
          </p:nvCxnSpPr>
          <p:spPr>
            <a:xfrm flipH="1" rot="10800000">
              <a:off x="5441050" y="3771850"/>
              <a:ext cx="270000" cy="660300"/>
            </a:xfrm>
            <a:prstGeom prst="straightConnector1">
              <a:avLst/>
            </a:prstGeom>
            <a:noFill/>
            <a:ln cap="flat" cmpd="sng" w="19050">
              <a:solidFill>
                <a:srgbClr val="000000"/>
              </a:solidFill>
              <a:prstDash val="solid"/>
              <a:round/>
              <a:headEnd len="lg" w="lg" type="none"/>
              <a:tailEnd len="lg" w="lg" type="none"/>
            </a:ln>
          </p:spPr>
        </p:cxnSp>
        <p:cxnSp>
          <p:nvCxnSpPr>
            <p:cNvPr id="558" name="Shape 558"/>
            <p:cNvCxnSpPr/>
            <p:nvPr/>
          </p:nvCxnSpPr>
          <p:spPr>
            <a:xfrm flipH="1" rot="10800000">
              <a:off x="6108850" y="3940700"/>
              <a:ext cx="60000" cy="712800"/>
            </a:xfrm>
            <a:prstGeom prst="straightConnector1">
              <a:avLst/>
            </a:prstGeom>
            <a:noFill/>
            <a:ln cap="flat" cmpd="sng" w="19050">
              <a:solidFill>
                <a:srgbClr val="000000"/>
              </a:solidFill>
              <a:prstDash val="solid"/>
              <a:round/>
              <a:headEnd len="lg" w="lg" type="none"/>
              <a:tailEnd len="lg" w="lg" type="none"/>
            </a:ln>
          </p:spPr>
        </p:cxnSp>
        <p:cxnSp>
          <p:nvCxnSpPr>
            <p:cNvPr id="559" name="Shape 559"/>
            <p:cNvCxnSpPr/>
            <p:nvPr/>
          </p:nvCxnSpPr>
          <p:spPr>
            <a:xfrm flipH="1" rot="10800000">
              <a:off x="5951275" y="3903175"/>
              <a:ext cx="116400" cy="697800"/>
            </a:xfrm>
            <a:prstGeom prst="straightConnector1">
              <a:avLst/>
            </a:prstGeom>
            <a:noFill/>
            <a:ln cap="flat" cmpd="sng" w="19050">
              <a:solidFill>
                <a:srgbClr val="000000"/>
              </a:solidFill>
              <a:prstDash val="solid"/>
              <a:round/>
              <a:headEnd len="lg" w="lg" type="none"/>
              <a:tailEnd len="lg" w="lg" type="none"/>
            </a:ln>
          </p:spPr>
        </p:cxnSp>
        <p:cxnSp>
          <p:nvCxnSpPr>
            <p:cNvPr id="560" name="Shape 560"/>
            <p:cNvCxnSpPr/>
            <p:nvPr/>
          </p:nvCxnSpPr>
          <p:spPr>
            <a:xfrm flipH="1" rot="10800000">
              <a:off x="5786219" y="3869250"/>
              <a:ext cx="168900" cy="686700"/>
            </a:xfrm>
            <a:prstGeom prst="straightConnector1">
              <a:avLst/>
            </a:prstGeom>
            <a:noFill/>
            <a:ln cap="flat" cmpd="sng" w="19050">
              <a:solidFill>
                <a:srgbClr val="000000"/>
              </a:solidFill>
              <a:prstDash val="solid"/>
              <a:round/>
              <a:headEnd len="lg" w="lg" type="none"/>
              <a:tailEnd len="lg" w="lg" type="none"/>
            </a:ln>
          </p:spPr>
        </p:cxnSp>
        <p:cxnSp>
          <p:nvCxnSpPr>
            <p:cNvPr id="561" name="Shape 561"/>
            <p:cNvCxnSpPr>
              <a:stCxn id="554" idx="2"/>
            </p:cNvCxnSpPr>
            <p:nvPr/>
          </p:nvCxnSpPr>
          <p:spPr>
            <a:xfrm flipH="1" rot="10800000">
              <a:off x="5604201" y="3822339"/>
              <a:ext cx="221100" cy="671400"/>
            </a:xfrm>
            <a:prstGeom prst="straightConnector1">
              <a:avLst/>
            </a:prstGeom>
            <a:noFill/>
            <a:ln cap="flat" cmpd="sng" w="19050">
              <a:solidFill>
                <a:srgbClr val="000000"/>
              </a:solidFill>
              <a:prstDash val="solid"/>
              <a:round/>
              <a:headEnd len="lg" w="lg" type="none"/>
              <a:tailEnd len="lg" w="lg" type="none"/>
            </a:ln>
          </p:spPr>
        </p:cxnSp>
        <p:cxnSp>
          <p:nvCxnSpPr>
            <p:cNvPr id="562" name="Shape 562"/>
            <p:cNvCxnSpPr/>
            <p:nvPr/>
          </p:nvCxnSpPr>
          <p:spPr>
            <a:xfrm>
              <a:off x="5082055" y="4064735"/>
              <a:ext cx="1198500" cy="396600"/>
            </a:xfrm>
            <a:prstGeom prst="straightConnector1">
              <a:avLst/>
            </a:prstGeom>
            <a:noFill/>
            <a:ln cap="flat" cmpd="sng" w="19050">
              <a:solidFill>
                <a:srgbClr val="000000"/>
              </a:solidFill>
              <a:prstDash val="solid"/>
              <a:round/>
              <a:headEnd len="lg" w="lg" type="none"/>
              <a:tailEnd len="lg" w="lg" type="none"/>
            </a:ln>
          </p:spPr>
        </p:cxnSp>
        <p:cxnSp>
          <p:nvCxnSpPr>
            <p:cNvPr id="563" name="Shape 563"/>
            <p:cNvCxnSpPr/>
            <p:nvPr/>
          </p:nvCxnSpPr>
          <p:spPr>
            <a:xfrm>
              <a:off x="5010773" y="4163445"/>
              <a:ext cx="1267500" cy="421200"/>
            </a:xfrm>
            <a:prstGeom prst="straightConnector1">
              <a:avLst/>
            </a:prstGeom>
            <a:noFill/>
            <a:ln cap="flat" cmpd="sng" w="19050">
              <a:solidFill>
                <a:srgbClr val="000000"/>
              </a:solidFill>
              <a:prstDash val="solid"/>
              <a:round/>
              <a:headEnd len="lg" w="lg" type="none"/>
              <a:tailEnd len="lg" w="lg" type="none"/>
            </a:ln>
          </p:spPr>
        </p:cxnSp>
        <p:cxnSp>
          <p:nvCxnSpPr>
            <p:cNvPr id="564" name="Shape 564"/>
            <p:cNvCxnSpPr>
              <a:endCxn id="554" idx="3"/>
            </p:cNvCxnSpPr>
            <p:nvPr/>
          </p:nvCxnSpPr>
          <p:spPr>
            <a:xfrm>
              <a:off x="5151687" y="3972003"/>
              <a:ext cx="1122000" cy="369300"/>
            </a:xfrm>
            <a:prstGeom prst="straightConnector1">
              <a:avLst/>
            </a:prstGeom>
            <a:noFill/>
            <a:ln cap="flat" cmpd="sng" w="19050">
              <a:solidFill>
                <a:srgbClr val="000000"/>
              </a:solidFill>
              <a:prstDash val="solid"/>
              <a:round/>
              <a:headEnd len="lg" w="lg" type="none"/>
              <a:tailEnd len="lg" w="lg" type="none"/>
            </a:ln>
          </p:spPr>
        </p:cxnSp>
        <p:cxnSp>
          <p:nvCxnSpPr>
            <p:cNvPr id="565" name="Shape 565"/>
            <p:cNvCxnSpPr/>
            <p:nvPr/>
          </p:nvCxnSpPr>
          <p:spPr>
            <a:xfrm>
              <a:off x="5208193" y="3889825"/>
              <a:ext cx="1072500" cy="356700"/>
            </a:xfrm>
            <a:prstGeom prst="straightConnector1">
              <a:avLst/>
            </a:prstGeom>
            <a:noFill/>
            <a:ln cap="flat" cmpd="sng" w="19050">
              <a:solidFill>
                <a:srgbClr val="000000"/>
              </a:solidFill>
              <a:prstDash val="solid"/>
              <a:round/>
              <a:headEnd len="lg" w="lg" type="none"/>
              <a:tailEnd len="lg" w="lg" type="none"/>
            </a:ln>
          </p:spPr>
        </p:cxnSp>
        <p:cxnSp>
          <p:nvCxnSpPr>
            <p:cNvPr id="566" name="Shape 566"/>
            <p:cNvCxnSpPr/>
            <p:nvPr/>
          </p:nvCxnSpPr>
          <p:spPr>
            <a:xfrm>
              <a:off x="5265050" y="3819175"/>
              <a:ext cx="1017900" cy="333600"/>
            </a:xfrm>
            <a:prstGeom prst="straightConnector1">
              <a:avLst/>
            </a:prstGeom>
            <a:noFill/>
            <a:ln cap="flat" cmpd="sng" w="19050">
              <a:solidFill>
                <a:srgbClr val="000000"/>
              </a:solidFill>
              <a:prstDash val="solid"/>
              <a:round/>
              <a:headEnd len="lg" w="lg" type="none"/>
              <a:tailEnd len="lg" w="lg" type="none"/>
            </a:ln>
          </p:spPr>
        </p:cxnSp>
        <p:cxnSp>
          <p:nvCxnSpPr>
            <p:cNvPr id="567" name="Shape 567"/>
            <p:cNvCxnSpPr/>
            <p:nvPr/>
          </p:nvCxnSpPr>
          <p:spPr>
            <a:xfrm>
              <a:off x="5304318" y="3763686"/>
              <a:ext cx="976200" cy="324900"/>
            </a:xfrm>
            <a:prstGeom prst="straightConnector1">
              <a:avLst/>
            </a:prstGeom>
            <a:noFill/>
            <a:ln cap="flat" cmpd="sng" w="19050">
              <a:solidFill>
                <a:srgbClr val="000000"/>
              </a:solidFill>
              <a:prstDash val="solid"/>
              <a:round/>
              <a:headEnd len="lg" w="lg" type="none"/>
              <a:tailEnd len="lg" w="lg" type="none"/>
            </a:ln>
          </p:spPr>
        </p:cxnSp>
        <p:cxnSp>
          <p:nvCxnSpPr>
            <p:cNvPr id="568" name="Shape 568"/>
            <p:cNvCxnSpPr/>
            <p:nvPr/>
          </p:nvCxnSpPr>
          <p:spPr>
            <a:xfrm>
              <a:off x="5336664" y="3711163"/>
              <a:ext cx="943800" cy="313500"/>
            </a:xfrm>
            <a:prstGeom prst="straightConnector1">
              <a:avLst/>
            </a:prstGeom>
            <a:noFill/>
            <a:ln cap="flat" cmpd="sng" w="19050">
              <a:solidFill>
                <a:srgbClr val="000000"/>
              </a:solidFill>
              <a:prstDash val="solid"/>
              <a:round/>
              <a:headEnd len="lg" w="lg" type="none"/>
              <a:tailEnd len="lg" w="lg" type="none"/>
            </a:ln>
          </p:spPr>
        </p:cxnSp>
        <p:sp>
          <p:nvSpPr>
            <p:cNvPr id="569" name="Shape 569"/>
            <p:cNvSpPr/>
            <p:nvPr/>
          </p:nvSpPr>
          <p:spPr>
            <a:xfrm rot="-3232568">
              <a:off x="4814632" y="2333845"/>
              <a:ext cx="497682"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70" name="Shape 570"/>
            <p:cNvSpPr/>
            <p:nvPr/>
          </p:nvSpPr>
          <p:spPr>
            <a:xfrm rot="-3232491">
              <a:off x="4784147" y="2578645"/>
              <a:ext cx="646254"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71" name="Shape 571"/>
            <p:cNvSpPr/>
            <p:nvPr/>
          </p:nvSpPr>
          <p:spPr>
            <a:xfrm rot="-3233414">
              <a:off x="4844339" y="3154344"/>
              <a:ext cx="352771"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72" name="Shape 572"/>
            <p:cNvSpPr/>
            <p:nvPr/>
          </p:nvSpPr>
          <p:spPr>
            <a:xfrm rot="-3232784">
              <a:off x="4985398" y="2927194"/>
              <a:ext cx="408154"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73" name="Shape 573"/>
            <p:cNvSpPr/>
            <p:nvPr/>
          </p:nvSpPr>
          <p:spPr>
            <a:xfrm rot="-3233107">
              <a:off x="4813012" y="3345096"/>
              <a:ext cx="505423"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74" name="Shape 574"/>
            <p:cNvSpPr/>
            <p:nvPr/>
          </p:nvSpPr>
          <p:spPr>
            <a:xfrm>
              <a:off x="4333875" y="3289700"/>
              <a:ext cx="418500" cy="418500"/>
            </a:xfrm>
            <a:prstGeom prst="ellipse">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75" name="Shape 575"/>
            <p:cNvSpPr/>
            <p:nvPr/>
          </p:nvSpPr>
          <p:spPr>
            <a:xfrm>
              <a:off x="4431315" y="3391390"/>
              <a:ext cx="220200" cy="220200"/>
            </a:xfrm>
            <a:prstGeom prst="ellipse">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76" name="Shape 576"/>
            <p:cNvSpPr/>
            <p:nvPr/>
          </p:nvSpPr>
          <p:spPr>
            <a:xfrm>
              <a:off x="2839578" y="2510475"/>
              <a:ext cx="95700" cy="5865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77" name="Shape 577"/>
            <p:cNvSpPr/>
            <p:nvPr/>
          </p:nvSpPr>
          <p:spPr>
            <a:xfrm>
              <a:off x="2839579" y="3808750"/>
              <a:ext cx="95700" cy="5865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578" name="Shape 578"/>
          <p:cNvSpPr txBox="1"/>
          <p:nvPr>
            <p:ph type="title"/>
          </p:nvPr>
        </p:nvSpPr>
        <p:spPr>
          <a:xfrm>
            <a:off x="6784442" y="2318548"/>
            <a:ext cx="635400" cy="172500"/>
          </a:xfrm>
          <a:prstGeom prst="rect">
            <a:avLst/>
          </a:prstGeom>
        </p:spPr>
        <p:txBody>
          <a:bodyPr anchorCtr="0" anchor="b" bIns="91425" lIns="91425" rIns="91425" tIns="91425">
            <a:noAutofit/>
          </a:bodyPr>
          <a:lstStyle/>
          <a:p>
            <a:pPr lvl="0" rtl="0">
              <a:spcBef>
                <a:spcPts val="0"/>
              </a:spcBef>
              <a:buNone/>
            </a:pPr>
            <a:r>
              <a:rPr lang="en" sz="1600">
                <a:solidFill>
                  <a:srgbClr val="000000"/>
                </a:solidFill>
                <a:latin typeface="Consolas"/>
                <a:ea typeface="Consolas"/>
                <a:cs typeface="Consolas"/>
                <a:sym typeface="Consolas"/>
              </a:rPr>
              <a:t>git push</a:t>
            </a:r>
          </a:p>
        </p:txBody>
      </p:sp>
      <p:sp>
        <p:nvSpPr>
          <p:cNvPr id="579" name="Shape 579"/>
          <p:cNvSpPr txBox="1"/>
          <p:nvPr>
            <p:ph type="title"/>
          </p:nvPr>
        </p:nvSpPr>
        <p:spPr>
          <a:xfrm>
            <a:off x="3883047" y="4782925"/>
            <a:ext cx="1377900" cy="201300"/>
          </a:xfrm>
          <a:prstGeom prst="rect">
            <a:avLst/>
          </a:prstGeom>
        </p:spPr>
        <p:txBody>
          <a:bodyPr anchorCtr="0" anchor="b" bIns="91425" lIns="91425" rIns="91425" tIns="91425">
            <a:noAutofit/>
          </a:bodyPr>
          <a:lstStyle/>
          <a:p>
            <a:pPr lvl="0" rtl="0">
              <a:spcBef>
                <a:spcPts val="0"/>
              </a:spcBef>
              <a:buNone/>
            </a:pPr>
            <a:r>
              <a:rPr lang="en" sz="1600">
                <a:solidFill>
                  <a:srgbClr val="000000"/>
                </a:solidFill>
                <a:latin typeface="Consolas"/>
                <a:ea typeface="Consolas"/>
                <a:cs typeface="Consolas"/>
                <a:sym typeface="Consolas"/>
              </a:rPr>
              <a:t>git commit</a:t>
            </a:r>
          </a:p>
        </p:txBody>
      </p:sp>
      <p:cxnSp>
        <p:nvCxnSpPr>
          <p:cNvPr id="580" name="Shape 580"/>
          <p:cNvCxnSpPr/>
          <p:nvPr/>
        </p:nvCxnSpPr>
        <p:spPr>
          <a:xfrm>
            <a:off x="4350253" y="4102183"/>
            <a:ext cx="391500" cy="0"/>
          </a:xfrm>
          <a:prstGeom prst="straightConnector1">
            <a:avLst/>
          </a:prstGeom>
          <a:noFill/>
          <a:ln cap="flat" cmpd="sng" w="19050">
            <a:solidFill>
              <a:schemeClr val="dk2"/>
            </a:solidFill>
            <a:prstDash val="solid"/>
            <a:round/>
            <a:headEnd len="lg" w="lg" type="none"/>
            <a:tailEnd len="lg" w="lg" type="triangle"/>
          </a:ln>
        </p:spPr>
      </p:cxnSp>
      <p:grpSp>
        <p:nvGrpSpPr>
          <p:cNvPr id="581" name="Shape 581"/>
          <p:cNvGrpSpPr/>
          <p:nvPr/>
        </p:nvGrpSpPr>
        <p:grpSpPr>
          <a:xfrm>
            <a:off x="4863040" y="3672836"/>
            <a:ext cx="903644" cy="893509"/>
            <a:chOff x="2837449" y="1505825"/>
            <a:chExt cx="3754234" cy="3304400"/>
          </a:xfrm>
        </p:grpSpPr>
        <p:sp>
          <p:nvSpPr>
            <p:cNvPr id="582" name="Shape 582"/>
            <p:cNvSpPr/>
            <p:nvPr/>
          </p:nvSpPr>
          <p:spPr>
            <a:xfrm>
              <a:off x="2837450" y="2191625"/>
              <a:ext cx="2000100" cy="26157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83" name="Shape 583"/>
            <p:cNvSpPr/>
            <p:nvPr/>
          </p:nvSpPr>
          <p:spPr>
            <a:xfrm>
              <a:off x="2837449" y="1505825"/>
              <a:ext cx="2500525" cy="685800"/>
            </a:xfrm>
            <a:prstGeom prst="flowChartInputOutpu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84" name="Shape 584"/>
            <p:cNvSpPr/>
            <p:nvPr/>
          </p:nvSpPr>
          <p:spPr>
            <a:xfrm flipH="1" rot="5400000">
              <a:off x="3445525" y="2903725"/>
              <a:ext cx="3289800" cy="502500"/>
            </a:xfrm>
            <a:prstGeom prst="parallelogram">
              <a:avLst>
                <a:gd fmla="val 135790" name="adj"/>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85" name="Shape 585"/>
            <p:cNvSpPr/>
            <p:nvPr/>
          </p:nvSpPr>
          <p:spPr>
            <a:xfrm flipH="1" rot="5400000">
              <a:off x="3950675" y="2763850"/>
              <a:ext cx="2319300" cy="364500"/>
            </a:xfrm>
            <a:prstGeom prst="parallelogram">
              <a:avLst>
                <a:gd fmla="val 135790" name="adj"/>
              </a:avLst>
            </a:prstGeom>
            <a:solidFill>
              <a:srgbClr val="000000"/>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86" name="Shape 586"/>
            <p:cNvSpPr/>
            <p:nvPr/>
          </p:nvSpPr>
          <p:spPr>
            <a:xfrm>
              <a:off x="4837025" y="4308325"/>
              <a:ext cx="1483500" cy="501900"/>
            </a:xfrm>
            <a:prstGeom prst="rtTriangle">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587" name="Shape 587"/>
            <p:cNvCxnSpPr>
              <a:stCxn id="586" idx="0"/>
            </p:cNvCxnSpPr>
            <p:nvPr/>
          </p:nvCxnSpPr>
          <p:spPr>
            <a:xfrm flipH="1" rot="10800000">
              <a:off x="4837025" y="3615025"/>
              <a:ext cx="507300" cy="693300"/>
            </a:xfrm>
            <a:prstGeom prst="straightConnector1">
              <a:avLst/>
            </a:prstGeom>
            <a:noFill/>
            <a:ln cap="flat" cmpd="sng" w="19050">
              <a:solidFill>
                <a:srgbClr val="000000"/>
              </a:solidFill>
              <a:prstDash val="solid"/>
              <a:round/>
              <a:headEnd len="lg" w="lg" type="none"/>
              <a:tailEnd len="lg" w="lg" type="none"/>
            </a:ln>
          </p:spPr>
        </p:cxnSp>
        <p:sp>
          <p:nvSpPr>
            <p:cNvPr id="588" name="Shape 588"/>
            <p:cNvSpPr/>
            <p:nvPr/>
          </p:nvSpPr>
          <p:spPr>
            <a:xfrm rot="1089356">
              <a:off x="4925652" y="3765117"/>
              <a:ext cx="1577963" cy="817965"/>
            </a:xfrm>
            <a:prstGeom prst="trapezoid">
              <a:avLst>
                <a:gd fmla="val 31978"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89" name="Shape 589"/>
            <p:cNvSpPr/>
            <p:nvPr/>
          </p:nvSpPr>
          <p:spPr>
            <a:xfrm rot="1089208">
              <a:off x="5009468" y="3804453"/>
              <a:ext cx="1409665" cy="706872"/>
            </a:xfrm>
            <a:prstGeom prst="trapezoid">
              <a:avLst>
                <a:gd fmla="val 31978"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590" name="Shape 590"/>
            <p:cNvCxnSpPr/>
            <p:nvPr/>
          </p:nvCxnSpPr>
          <p:spPr>
            <a:xfrm flipH="1" rot="10800000">
              <a:off x="5092150" y="3708200"/>
              <a:ext cx="386400" cy="611400"/>
            </a:xfrm>
            <a:prstGeom prst="straightConnector1">
              <a:avLst/>
            </a:prstGeom>
            <a:noFill/>
            <a:ln cap="flat" cmpd="sng" w="19050">
              <a:solidFill>
                <a:srgbClr val="000000"/>
              </a:solidFill>
              <a:prstDash val="solid"/>
              <a:round/>
              <a:headEnd len="lg" w="lg" type="none"/>
              <a:tailEnd len="lg" w="lg" type="none"/>
            </a:ln>
          </p:spPr>
        </p:cxnSp>
        <p:cxnSp>
          <p:nvCxnSpPr>
            <p:cNvPr id="591" name="Shape 591"/>
            <p:cNvCxnSpPr/>
            <p:nvPr/>
          </p:nvCxnSpPr>
          <p:spPr>
            <a:xfrm flipH="1" rot="10800000">
              <a:off x="5264725" y="3741675"/>
              <a:ext cx="322800" cy="641700"/>
            </a:xfrm>
            <a:prstGeom prst="straightConnector1">
              <a:avLst/>
            </a:prstGeom>
            <a:noFill/>
            <a:ln cap="flat" cmpd="sng" w="19050">
              <a:solidFill>
                <a:srgbClr val="000000"/>
              </a:solidFill>
              <a:prstDash val="solid"/>
              <a:round/>
              <a:headEnd len="lg" w="lg" type="none"/>
              <a:tailEnd len="lg" w="lg" type="none"/>
            </a:ln>
          </p:spPr>
        </p:cxnSp>
        <p:cxnSp>
          <p:nvCxnSpPr>
            <p:cNvPr id="592" name="Shape 592"/>
            <p:cNvCxnSpPr/>
            <p:nvPr/>
          </p:nvCxnSpPr>
          <p:spPr>
            <a:xfrm flipH="1" rot="10800000">
              <a:off x="5441050" y="3771850"/>
              <a:ext cx="270000" cy="660300"/>
            </a:xfrm>
            <a:prstGeom prst="straightConnector1">
              <a:avLst/>
            </a:prstGeom>
            <a:noFill/>
            <a:ln cap="flat" cmpd="sng" w="19050">
              <a:solidFill>
                <a:srgbClr val="000000"/>
              </a:solidFill>
              <a:prstDash val="solid"/>
              <a:round/>
              <a:headEnd len="lg" w="lg" type="none"/>
              <a:tailEnd len="lg" w="lg" type="none"/>
            </a:ln>
          </p:spPr>
        </p:cxnSp>
        <p:cxnSp>
          <p:nvCxnSpPr>
            <p:cNvPr id="593" name="Shape 593"/>
            <p:cNvCxnSpPr/>
            <p:nvPr/>
          </p:nvCxnSpPr>
          <p:spPr>
            <a:xfrm flipH="1" rot="10800000">
              <a:off x="6108850" y="3940700"/>
              <a:ext cx="60000" cy="712800"/>
            </a:xfrm>
            <a:prstGeom prst="straightConnector1">
              <a:avLst/>
            </a:prstGeom>
            <a:noFill/>
            <a:ln cap="flat" cmpd="sng" w="19050">
              <a:solidFill>
                <a:srgbClr val="000000"/>
              </a:solidFill>
              <a:prstDash val="solid"/>
              <a:round/>
              <a:headEnd len="lg" w="lg" type="none"/>
              <a:tailEnd len="lg" w="lg" type="none"/>
            </a:ln>
          </p:spPr>
        </p:cxnSp>
        <p:cxnSp>
          <p:nvCxnSpPr>
            <p:cNvPr id="594" name="Shape 594"/>
            <p:cNvCxnSpPr/>
            <p:nvPr/>
          </p:nvCxnSpPr>
          <p:spPr>
            <a:xfrm flipH="1" rot="10800000">
              <a:off x="5951275" y="3903175"/>
              <a:ext cx="116400" cy="697800"/>
            </a:xfrm>
            <a:prstGeom prst="straightConnector1">
              <a:avLst/>
            </a:prstGeom>
            <a:noFill/>
            <a:ln cap="flat" cmpd="sng" w="19050">
              <a:solidFill>
                <a:srgbClr val="000000"/>
              </a:solidFill>
              <a:prstDash val="solid"/>
              <a:round/>
              <a:headEnd len="lg" w="lg" type="none"/>
              <a:tailEnd len="lg" w="lg" type="none"/>
            </a:ln>
          </p:spPr>
        </p:cxnSp>
        <p:cxnSp>
          <p:nvCxnSpPr>
            <p:cNvPr id="595" name="Shape 595"/>
            <p:cNvCxnSpPr/>
            <p:nvPr/>
          </p:nvCxnSpPr>
          <p:spPr>
            <a:xfrm flipH="1" rot="10800000">
              <a:off x="5786219" y="3869250"/>
              <a:ext cx="168900" cy="686700"/>
            </a:xfrm>
            <a:prstGeom prst="straightConnector1">
              <a:avLst/>
            </a:prstGeom>
            <a:noFill/>
            <a:ln cap="flat" cmpd="sng" w="19050">
              <a:solidFill>
                <a:srgbClr val="000000"/>
              </a:solidFill>
              <a:prstDash val="solid"/>
              <a:round/>
              <a:headEnd len="lg" w="lg" type="none"/>
              <a:tailEnd len="lg" w="lg" type="none"/>
            </a:ln>
          </p:spPr>
        </p:cxnSp>
        <p:cxnSp>
          <p:nvCxnSpPr>
            <p:cNvPr id="596" name="Shape 596"/>
            <p:cNvCxnSpPr>
              <a:stCxn id="589" idx="2"/>
            </p:cNvCxnSpPr>
            <p:nvPr/>
          </p:nvCxnSpPr>
          <p:spPr>
            <a:xfrm flipH="1" rot="10800000">
              <a:off x="5604200" y="3821439"/>
              <a:ext cx="220500" cy="672300"/>
            </a:xfrm>
            <a:prstGeom prst="straightConnector1">
              <a:avLst/>
            </a:prstGeom>
            <a:noFill/>
            <a:ln cap="flat" cmpd="sng" w="19050">
              <a:solidFill>
                <a:srgbClr val="000000"/>
              </a:solidFill>
              <a:prstDash val="solid"/>
              <a:round/>
              <a:headEnd len="lg" w="lg" type="none"/>
              <a:tailEnd len="lg" w="lg" type="none"/>
            </a:ln>
          </p:spPr>
        </p:cxnSp>
        <p:cxnSp>
          <p:nvCxnSpPr>
            <p:cNvPr id="597" name="Shape 597"/>
            <p:cNvCxnSpPr/>
            <p:nvPr/>
          </p:nvCxnSpPr>
          <p:spPr>
            <a:xfrm>
              <a:off x="5082055" y="4064735"/>
              <a:ext cx="1198500" cy="396600"/>
            </a:xfrm>
            <a:prstGeom prst="straightConnector1">
              <a:avLst/>
            </a:prstGeom>
            <a:noFill/>
            <a:ln cap="flat" cmpd="sng" w="19050">
              <a:solidFill>
                <a:srgbClr val="000000"/>
              </a:solidFill>
              <a:prstDash val="solid"/>
              <a:round/>
              <a:headEnd len="lg" w="lg" type="none"/>
              <a:tailEnd len="lg" w="lg" type="none"/>
            </a:ln>
          </p:spPr>
        </p:cxnSp>
        <p:cxnSp>
          <p:nvCxnSpPr>
            <p:cNvPr id="598" name="Shape 598"/>
            <p:cNvCxnSpPr/>
            <p:nvPr/>
          </p:nvCxnSpPr>
          <p:spPr>
            <a:xfrm>
              <a:off x="5010773" y="4163445"/>
              <a:ext cx="1267500" cy="421200"/>
            </a:xfrm>
            <a:prstGeom prst="straightConnector1">
              <a:avLst/>
            </a:prstGeom>
            <a:noFill/>
            <a:ln cap="flat" cmpd="sng" w="19050">
              <a:solidFill>
                <a:srgbClr val="000000"/>
              </a:solidFill>
              <a:prstDash val="solid"/>
              <a:round/>
              <a:headEnd len="lg" w="lg" type="none"/>
              <a:tailEnd len="lg" w="lg" type="none"/>
            </a:ln>
          </p:spPr>
        </p:cxnSp>
        <p:cxnSp>
          <p:nvCxnSpPr>
            <p:cNvPr id="599" name="Shape 599"/>
            <p:cNvCxnSpPr>
              <a:endCxn id="589" idx="3"/>
            </p:cNvCxnSpPr>
            <p:nvPr/>
          </p:nvCxnSpPr>
          <p:spPr>
            <a:xfrm>
              <a:off x="5144414" y="3970420"/>
              <a:ext cx="1121700" cy="368400"/>
            </a:xfrm>
            <a:prstGeom prst="straightConnector1">
              <a:avLst/>
            </a:prstGeom>
            <a:noFill/>
            <a:ln cap="flat" cmpd="sng" w="19050">
              <a:solidFill>
                <a:srgbClr val="000000"/>
              </a:solidFill>
              <a:prstDash val="solid"/>
              <a:round/>
              <a:headEnd len="lg" w="lg" type="none"/>
              <a:tailEnd len="lg" w="lg" type="none"/>
            </a:ln>
          </p:spPr>
        </p:cxnSp>
        <p:cxnSp>
          <p:nvCxnSpPr>
            <p:cNvPr id="600" name="Shape 600"/>
            <p:cNvCxnSpPr/>
            <p:nvPr/>
          </p:nvCxnSpPr>
          <p:spPr>
            <a:xfrm>
              <a:off x="5208193" y="3889825"/>
              <a:ext cx="1072500" cy="356700"/>
            </a:xfrm>
            <a:prstGeom prst="straightConnector1">
              <a:avLst/>
            </a:prstGeom>
            <a:noFill/>
            <a:ln cap="flat" cmpd="sng" w="19050">
              <a:solidFill>
                <a:srgbClr val="000000"/>
              </a:solidFill>
              <a:prstDash val="solid"/>
              <a:round/>
              <a:headEnd len="lg" w="lg" type="none"/>
              <a:tailEnd len="lg" w="lg" type="none"/>
            </a:ln>
          </p:spPr>
        </p:cxnSp>
        <p:cxnSp>
          <p:nvCxnSpPr>
            <p:cNvPr id="601" name="Shape 601"/>
            <p:cNvCxnSpPr/>
            <p:nvPr/>
          </p:nvCxnSpPr>
          <p:spPr>
            <a:xfrm>
              <a:off x="5265050" y="3819175"/>
              <a:ext cx="1017900" cy="333600"/>
            </a:xfrm>
            <a:prstGeom prst="straightConnector1">
              <a:avLst/>
            </a:prstGeom>
            <a:noFill/>
            <a:ln cap="flat" cmpd="sng" w="19050">
              <a:solidFill>
                <a:srgbClr val="000000"/>
              </a:solidFill>
              <a:prstDash val="solid"/>
              <a:round/>
              <a:headEnd len="lg" w="lg" type="none"/>
              <a:tailEnd len="lg" w="lg" type="none"/>
            </a:ln>
          </p:spPr>
        </p:cxnSp>
        <p:cxnSp>
          <p:nvCxnSpPr>
            <p:cNvPr id="602" name="Shape 602"/>
            <p:cNvCxnSpPr/>
            <p:nvPr/>
          </p:nvCxnSpPr>
          <p:spPr>
            <a:xfrm>
              <a:off x="5304318" y="3763686"/>
              <a:ext cx="976200" cy="324900"/>
            </a:xfrm>
            <a:prstGeom prst="straightConnector1">
              <a:avLst/>
            </a:prstGeom>
            <a:noFill/>
            <a:ln cap="flat" cmpd="sng" w="19050">
              <a:solidFill>
                <a:srgbClr val="000000"/>
              </a:solidFill>
              <a:prstDash val="solid"/>
              <a:round/>
              <a:headEnd len="lg" w="lg" type="none"/>
              <a:tailEnd len="lg" w="lg" type="none"/>
            </a:ln>
          </p:spPr>
        </p:cxnSp>
        <p:cxnSp>
          <p:nvCxnSpPr>
            <p:cNvPr id="603" name="Shape 603"/>
            <p:cNvCxnSpPr/>
            <p:nvPr/>
          </p:nvCxnSpPr>
          <p:spPr>
            <a:xfrm>
              <a:off x="5336664" y="3711163"/>
              <a:ext cx="943800" cy="313500"/>
            </a:xfrm>
            <a:prstGeom prst="straightConnector1">
              <a:avLst/>
            </a:prstGeom>
            <a:noFill/>
            <a:ln cap="flat" cmpd="sng" w="19050">
              <a:solidFill>
                <a:srgbClr val="000000"/>
              </a:solidFill>
              <a:prstDash val="solid"/>
              <a:round/>
              <a:headEnd len="lg" w="lg" type="none"/>
              <a:tailEnd len="lg" w="lg" type="none"/>
            </a:ln>
          </p:spPr>
        </p:cxnSp>
        <p:sp>
          <p:nvSpPr>
            <p:cNvPr id="604" name="Shape 604"/>
            <p:cNvSpPr/>
            <p:nvPr/>
          </p:nvSpPr>
          <p:spPr>
            <a:xfrm rot="-3232568">
              <a:off x="4814632" y="2333845"/>
              <a:ext cx="497682"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05" name="Shape 605"/>
            <p:cNvSpPr/>
            <p:nvPr/>
          </p:nvSpPr>
          <p:spPr>
            <a:xfrm rot="-3232491">
              <a:off x="4784147" y="2578645"/>
              <a:ext cx="646254"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06" name="Shape 606"/>
            <p:cNvSpPr/>
            <p:nvPr/>
          </p:nvSpPr>
          <p:spPr>
            <a:xfrm rot="-3233414">
              <a:off x="4844339" y="3154344"/>
              <a:ext cx="352771"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07" name="Shape 607"/>
            <p:cNvSpPr/>
            <p:nvPr/>
          </p:nvSpPr>
          <p:spPr>
            <a:xfrm rot="-3232784">
              <a:off x="4985398" y="2927194"/>
              <a:ext cx="408154"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08" name="Shape 608"/>
            <p:cNvSpPr/>
            <p:nvPr/>
          </p:nvSpPr>
          <p:spPr>
            <a:xfrm rot="-3233107">
              <a:off x="4813012" y="3345096"/>
              <a:ext cx="505423"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09" name="Shape 609"/>
            <p:cNvSpPr/>
            <p:nvPr/>
          </p:nvSpPr>
          <p:spPr>
            <a:xfrm>
              <a:off x="4333875" y="3289700"/>
              <a:ext cx="418500" cy="418500"/>
            </a:xfrm>
            <a:prstGeom prst="ellipse">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10" name="Shape 610"/>
            <p:cNvSpPr/>
            <p:nvPr/>
          </p:nvSpPr>
          <p:spPr>
            <a:xfrm>
              <a:off x="4431315" y="3391390"/>
              <a:ext cx="220200" cy="220200"/>
            </a:xfrm>
            <a:prstGeom prst="ellipse">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11" name="Shape 611"/>
            <p:cNvSpPr/>
            <p:nvPr/>
          </p:nvSpPr>
          <p:spPr>
            <a:xfrm>
              <a:off x="2839578" y="2510475"/>
              <a:ext cx="95700" cy="5865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12" name="Shape 612"/>
            <p:cNvSpPr/>
            <p:nvPr/>
          </p:nvSpPr>
          <p:spPr>
            <a:xfrm>
              <a:off x="2839579" y="3808750"/>
              <a:ext cx="95700" cy="5865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613" name="Shape 613"/>
          <p:cNvGrpSpPr/>
          <p:nvPr/>
        </p:nvGrpSpPr>
        <p:grpSpPr>
          <a:xfrm>
            <a:off x="3377309" y="3661245"/>
            <a:ext cx="1024274" cy="1172970"/>
            <a:chOff x="4493920" y="1934316"/>
            <a:chExt cx="1993139" cy="2238492"/>
          </a:xfrm>
        </p:grpSpPr>
        <p:grpSp>
          <p:nvGrpSpPr>
            <p:cNvPr id="614" name="Shape 614"/>
            <p:cNvGrpSpPr/>
            <p:nvPr/>
          </p:nvGrpSpPr>
          <p:grpSpPr>
            <a:xfrm>
              <a:off x="4493920" y="1934316"/>
              <a:ext cx="1993139" cy="2238492"/>
              <a:chOff x="2482183" y="1282925"/>
              <a:chExt cx="4257025" cy="4294881"/>
            </a:xfrm>
          </p:grpSpPr>
          <p:sp>
            <p:nvSpPr>
              <p:cNvPr id="615" name="Shape 615"/>
              <p:cNvSpPr/>
              <p:nvPr/>
            </p:nvSpPr>
            <p:spPr>
              <a:xfrm>
                <a:off x="2984975" y="1968725"/>
                <a:ext cx="2000100" cy="26157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16" name="Shape 616"/>
              <p:cNvSpPr/>
              <p:nvPr/>
            </p:nvSpPr>
            <p:spPr>
              <a:xfrm>
                <a:off x="3501525" y="1968725"/>
                <a:ext cx="1483500" cy="19233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17" name="Shape 617"/>
              <p:cNvSpPr/>
              <p:nvPr/>
            </p:nvSpPr>
            <p:spPr>
              <a:xfrm>
                <a:off x="2984974" y="1282925"/>
                <a:ext cx="2500525" cy="685800"/>
              </a:xfrm>
              <a:prstGeom prst="flowChartInputOutpu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18" name="Shape 618"/>
              <p:cNvSpPr/>
              <p:nvPr/>
            </p:nvSpPr>
            <p:spPr>
              <a:xfrm flipH="1" rot="5400000">
                <a:off x="3593050" y="2680825"/>
                <a:ext cx="3289800" cy="502500"/>
              </a:xfrm>
              <a:prstGeom prst="parallelogram">
                <a:avLst>
                  <a:gd fmla="val 135790" name="adj"/>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619" name="Shape 619"/>
              <p:cNvCxnSpPr/>
              <p:nvPr/>
            </p:nvCxnSpPr>
            <p:spPr>
              <a:xfrm flipH="1">
                <a:off x="2984975" y="3894625"/>
                <a:ext cx="516900" cy="692700"/>
              </a:xfrm>
              <a:prstGeom prst="straightConnector1">
                <a:avLst/>
              </a:prstGeom>
              <a:noFill/>
              <a:ln cap="flat" cmpd="sng" w="19050">
                <a:solidFill>
                  <a:srgbClr val="000000"/>
                </a:solidFill>
                <a:prstDash val="solid"/>
                <a:round/>
                <a:headEnd len="lg" w="lg" type="none"/>
                <a:tailEnd len="lg" w="lg" type="none"/>
              </a:ln>
            </p:spPr>
          </p:cxnSp>
          <p:sp>
            <p:nvSpPr>
              <p:cNvPr id="620" name="Shape 620"/>
              <p:cNvSpPr/>
              <p:nvPr/>
            </p:nvSpPr>
            <p:spPr>
              <a:xfrm flipH="1" rot="5400000">
                <a:off x="4098200" y="2540950"/>
                <a:ext cx="2319300" cy="364500"/>
              </a:xfrm>
              <a:prstGeom prst="parallelogram">
                <a:avLst>
                  <a:gd fmla="val 135790" name="adj"/>
                </a:avLst>
              </a:prstGeom>
              <a:solidFill>
                <a:srgbClr val="000000"/>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21" name="Shape 621"/>
              <p:cNvSpPr/>
              <p:nvPr/>
            </p:nvSpPr>
            <p:spPr>
              <a:xfrm flipH="1" rot="5400000">
                <a:off x="969615" y="3564056"/>
                <a:ext cx="3609000" cy="418500"/>
              </a:xfrm>
              <a:prstGeom prst="parallelogram">
                <a:avLst>
                  <a:gd fmla="val 271302" name="adj"/>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22" name="Shape 622"/>
              <p:cNvSpPr/>
              <p:nvPr/>
            </p:nvSpPr>
            <p:spPr>
              <a:xfrm rot="-5400000">
                <a:off x="2342251" y="4023500"/>
                <a:ext cx="418500" cy="26100"/>
              </a:xfrm>
              <a:prstGeom prst="round2SameRect">
                <a:avLst>
                  <a:gd fmla="val 27029"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23" name="Shape 623"/>
              <p:cNvSpPr/>
              <p:nvPr/>
            </p:nvSpPr>
            <p:spPr>
              <a:xfrm rot="-5400000">
                <a:off x="2404483" y="4008200"/>
                <a:ext cx="212100" cy="56700"/>
              </a:xfrm>
              <a:prstGeom prst="round2SameRect">
                <a:avLst>
                  <a:gd fmla="val 39209"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24" name="Shape 624"/>
              <p:cNvSpPr/>
              <p:nvPr/>
            </p:nvSpPr>
            <p:spPr>
              <a:xfrm>
                <a:off x="4984550" y="4085425"/>
                <a:ext cx="1483500" cy="501900"/>
              </a:xfrm>
              <a:prstGeom prst="rtTriangle">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625" name="Shape 625"/>
              <p:cNvCxnSpPr>
                <a:stCxn id="624" idx="0"/>
              </p:cNvCxnSpPr>
              <p:nvPr/>
            </p:nvCxnSpPr>
            <p:spPr>
              <a:xfrm flipH="1" rot="10800000">
                <a:off x="4984550" y="3392425"/>
                <a:ext cx="506100" cy="693000"/>
              </a:xfrm>
              <a:prstGeom prst="straightConnector1">
                <a:avLst/>
              </a:prstGeom>
              <a:noFill/>
              <a:ln cap="flat" cmpd="sng" w="19050">
                <a:solidFill>
                  <a:srgbClr val="000000"/>
                </a:solidFill>
                <a:prstDash val="solid"/>
                <a:round/>
                <a:headEnd len="lg" w="lg" type="none"/>
                <a:tailEnd len="lg" w="lg" type="none"/>
              </a:ln>
            </p:spPr>
          </p:cxnSp>
          <p:sp>
            <p:nvSpPr>
              <p:cNvPr id="626" name="Shape 626"/>
              <p:cNvSpPr/>
              <p:nvPr/>
            </p:nvSpPr>
            <p:spPr>
              <a:xfrm rot="1089356">
                <a:off x="5073177" y="3542217"/>
                <a:ext cx="1577963" cy="817965"/>
              </a:xfrm>
              <a:prstGeom prst="trapezoid">
                <a:avLst>
                  <a:gd fmla="val 31978"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27" name="Shape 627"/>
              <p:cNvSpPr/>
              <p:nvPr/>
            </p:nvSpPr>
            <p:spPr>
              <a:xfrm rot="1089208">
                <a:off x="5156993" y="3581553"/>
                <a:ext cx="1409665" cy="706872"/>
              </a:xfrm>
              <a:prstGeom prst="trapezoid">
                <a:avLst>
                  <a:gd fmla="val 31978"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628" name="Shape 628"/>
              <p:cNvCxnSpPr/>
              <p:nvPr/>
            </p:nvCxnSpPr>
            <p:spPr>
              <a:xfrm flipH="1" rot="10800000">
                <a:off x="5239675" y="3485300"/>
                <a:ext cx="386400" cy="611400"/>
              </a:xfrm>
              <a:prstGeom prst="straightConnector1">
                <a:avLst/>
              </a:prstGeom>
              <a:noFill/>
              <a:ln cap="flat" cmpd="sng" w="19050">
                <a:solidFill>
                  <a:srgbClr val="000000"/>
                </a:solidFill>
                <a:prstDash val="solid"/>
                <a:round/>
                <a:headEnd len="lg" w="lg" type="none"/>
                <a:tailEnd len="lg" w="lg" type="none"/>
              </a:ln>
            </p:spPr>
          </p:cxnSp>
          <p:cxnSp>
            <p:nvCxnSpPr>
              <p:cNvPr id="629" name="Shape 629"/>
              <p:cNvCxnSpPr/>
              <p:nvPr/>
            </p:nvCxnSpPr>
            <p:spPr>
              <a:xfrm flipH="1" rot="10800000">
                <a:off x="5412250" y="3518775"/>
                <a:ext cx="322800" cy="641700"/>
              </a:xfrm>
              <a:prstGeom prst="straightConnector1">
                <a:avLst/>
              </a:prstGeom>
              <a:noFill/>
              <a:ln cap="flat" cmpd="sng" w="19050">
                <a:solidFill>
                  <a:srgbClr val="000000"/>
                </a:solidFill>
                <a:prstDash val="solid"/>
                <a:round/>
                <a:headEnd len="lg" w="lg" type="none"/>
                <a:tailEnd len="lg" w="lg" type="none"/>
              </a:ln>
            </p:spPr>
          </p:cxnSp>
          <p:cxnSp>
            <p:nvCxnSpPr>
              <p:cNvPr id="630" name="Shape 630"/>
              <p:cNvCxnSpPr/>
              <p:nvPr/>
            </p:nvCxnSpPr>
            <p:spPr>
              <a:xfrm flipH="1" rot="10800000">
                <a:off x="5588575" y="3548950"/>
                <a:ext cx="270000" cy="660300"/>
              </a:xfrm>
              <a:prstGeom prst="straightConnector1">
                <a:avLst/>
              </a:prstGeom>
              <a:noFill/>
              <a:ln cap="flat" cmpd="sng" w="19050">
                <a:solidFill>
                  <a:srgbClr val="000000"/>
                </a:solidFill>
                <a:prstDash val="solid"/>
                <a:round/>
                <a:headEnd len="lg" w="lg" type="none"/>
                <a:tailEnd len="lg" w="lg" type="none"/>
              </a:ln>
            </p:spPr>
          </p:cxnSp>
          <p:cxnSp>
            <p:nvCxnSpPr>
              <p:cNvPr id="631" name="Shape 631"/>
              <p:cNvCxnSpPr/>
              <p:nvPr/>
            </p:nvCxnSpPr>
            <p:spPr>
              <a:xfrm flipH="1" rot="10800000">
                <a:off x="6256375" y="3717800"/>
                <a:ext cx="60000" cy="712800"/>
              </a:xfrm>
              <a:prstGeom prst="straightConnector1">
                <a:avLst/>
              </a:prstGeom>
              <a:noFill/>
              <a:ln cap="flat" cmpd="sng" w="19050">
                <a:solidFill>
                  <a:srgbClr val="000000"/>
                </a:solidFill>
                <a:prstDash val="solid"/>
                <a:round/>
                <a:headEnd len="lg" w="lg" type="none"/>
                <a:tailEnd len="lg" w="lg" type="none"/>
              </a:ln>
            </p:spPr>
          </p:cxnSp>
          <p:cxnSp>
            <p:nvCxnSpPr>
              <p:cNvPr id="632" name="Shape 632"/>
              <p:cNvCxnSpPr/>
              <p:nvPr/>
            </p:nvCxnSpPr>
            <p:spPr>
              <a:xfrm flipH="1" rot="10800000">
                <a:off x="6098800" y="3680275"/>
                <a:ext cx="116400" cy="697800"/>
              </a:xfrm>
              <a:prstGeom prst="straightConnector1">
                <a:avLst/>
              </a:prstGeom>
              <a:noFill/>
              <a:ln cap="flat" cmpd="sng" w="19050">
                <a:solidFill>
                  <a:srgbClr val="000000"/>
                </a:solidFill>
                <a:prstDash val="solid"/>
                <a:round/>
                <a:headEnd len="lg" w="lg" type="none"/>
                <a:tailEnd len="lg" w="lg" type="none"/>
              </a:ln>
            </p:spPr>
          </p:cxnSp>
          <p:cxnSp>
            <p:nvCxnSpPr>
              <p:cNvPr id="633" name="Shape 633"/>
              <p:cNvCxnSpPr/>
              <p:nvPr/>
            </p:nvCxnSpPr>
            <p:spPr>
              <a:xfrm flipH="1" rot="10800000">
                <a:off x="5933744" y="3646350"/>
                <a:ext cx="168900" cy="686700"/>
              </a:xfrm>
              <a:prstGeom prst="straightConnector1">
                <a:avLst/>
              </a:prstGeom>
              <a:noFill/>
              <a:ln cap="flat" cmpd="sng" w="19050">
                <a:solidFill>
                  <a:srgbClr val="000000"/>
                </a:solidFill>
                <a:prstDash val="solid"/>
                <a:round/>
                <a:headEnd len="lg" w="lg" type="none"/>
                <a:tailEnd len="lg" w="lg" type="none"/>
              </a:ln>
            </p:spPr>
          </p:cxnSp>
          <p:cxnSp>
            <p:nvCxnSpPr>
              <p:cNvPr id="634" name="Shape 634"/>
              <p:cNvCxnSpPr>
                <a:stCxn id="627" idx="2"/>
              </p:cNvCxnSpPr>
              <p:nvPr/>
            </p:nvCxnSpPr>
            <p:spPr>
              <a:xfrm flipH="1" rot="10800000">
                <a:off x="5751726" y="3600639"/>
                <a:ext cx="220800" cy="670200"/>
              </a:xfrm>
              <a:prstGeom prst="straightConnector1">
                <a:avLst/>
              </a:prstGeom>
              <a:noFill/>
              <a:ln cap="flat" cmpd="sng" w="19050">
                <a:solidFill>
                  <a:srgbClr val="000000"/>
                </a:solidFill>
                <a:prstDash val="solid"/>
                <a:round/>
                <a:headEnd len="lg" w="lg" type="none"/>
                <a:tailEnd len="lg" w="lg" type="none"/>
              </a:ln>
            </p:spPr>
          </p:cxnSp>
          <p:cxnSp>
            <p:nvCxnSpPr>
              <p:cNvPr id="635" name="Shape 635"/>
              <p:cNvCxnSpPr/>
              <p:nvPr/>
            </p:nvCxnSpPr>
            <p:spPr>
              <a:xfrm>
                <a:off x="5229580" y="3841835"/>
                <a:ext cx="1198500" cy="396600"/>
              </a:xfrm>
              <a:prstGeom prst="straightConnector1">
                <a:avLst/>
              </a:prstGeom>
              <a:noFill/>
              <a:ln cap="flat" cmpd="sng" w="19050">
                <a:solidFill>
                  <a:srgbClr val="000000"/>
                </a:solidFill>
                <a:prstDash val="solid"/>
                <a:round/>
                <a:headEnd len="lg" w="lg" type="none"/>
                <a:tailEnd len="lg" w="lg" type="none"/>
              </a:ln>
            </p:spPr>
          </p:cxnSp>
          <p:cxnSp>
            <p:nvCxnSpPr>
              <p:cNvPr id="636" name="Shape 636"/>
              <p:cNvCxnSpPr/>
              <p:nvPr/>
            </p:nvCxnSpPr>
            <p:spPr>
              <a:xfrm>
                <a:off x="5158298" y="3940545"/>
                <a:ext cx="1267500" cy="421200"/>
              </a:xfrm>
              <a:prstGeom prst="straightConnector1">
                <a:avLst/>
              </a:prstGeom>
              <a:noFill/>
              <a:ln cap="flat" cmpd="sng" w="19050">
                <a:solidFill>
                  <a:srgbClr val="000000"/>
                </a:solidFill>
                <a:prstDash val="solid"/>
                <a:round/>
                <a:headEnd len="lg" w="lg" type="none"/>
                <a:tailEnd len="lg" w="lg" type="none"/>
              </a:ln>
            </p:spPr>
          </p:cxnSp>
          <p:cxnSp>
            <p:nvCxnSpPr>
              <p:cNvPr id="637" name="Shape 637"/>
              <p:cNvCxnSpPr>
                <a:endCxn id="627" idx="3"/>
              </p:cNvCxnSpPr>
              <p:nvPr/>
            </p:nvCxnSpPr>
            <p:spPr>
              <a:xfrm>
                <a:off x="5291857" y="3745398"/>
                <a:ext cx="1120800" cy="370200"/>
              </a:xfrm>
              <a:prstGeom prst="straightConnector1">
                <a:avLst/>
              </a:prstGeom>
              <a:noFill/>
              <a:ln cap="flat" cmpd="sng" w="19050">
                <a:solidFill>
                  <a:srgbClr val="000000"/>
                </a:solidFill>
                <a:prstDash val="solid"/>
                <a:round/>
                <a:headEnd len="lg" w="lg" type="none"/>
                <a:tailEnd len="lg" w="lg" type="none"/>
              </a:ln>
            </p:spPr>
          </p:cxnSp>
          <p:cxnSp>
            <p:nvCxnSpPr>
              <p:cNvPr id="638" name="Shape 638"/>
              <p:cNvCxnSpPr/>
              <p:nvPr/>
            </p:nvCxnSpPr>
            <p:spPr>
              <a:xfrm>
                <a:off x="5355718" y="3666925"/>
                <a:ext cx="1072500" cy="356700"/>
              </a:xfrm>
              <a:prstGeom prst="straightConnector1">
                <a:avLst/>
              </a:prstGeom>
              <a:noFill/>
              <a:ln cap="flat" cmpd="sng" w="19050">
                <a:solidFill>
                  <a:srgbClr val="000000"/>
                </a:solidFill>
                <a:prstDash val="solid"/>
                <a:round/>
                <a:headEnd len="lg" w="lg" type="none"/>
                <a:tailEnd len="lg" w="lg" type="none"/>
              </a:ln>
            </p:spPr>
          </p:cxnSp>
          <p:cxnSp>
            <p:nvCxnSpPr>
              <p:cNvPr id="639" name="Shape 639"/>
              <p:cNvCxnSpPr/>
              <p:nvPr/>
            </p:nvCxnSpPr>
            <p:spPr>
              <a:xfrm>
                <a:off x="5412575" y="3596275"/>
                <a:ext cx="1017900" cy="333600"/>
              </a:xfrm>
              <a:prstGeom prst="straightConnector1">
                <a:avLst/>
              </a:prstGeom>
              <a:noFill/>
              <a:ln cap="flat" cmpd="sng" w="19050">
                <a:solidFill>
                  <a:srgbClr val="000000"/>
                </a:solidFill>
                <a:prstDash val="solid"/>
                <a:round/>
                <a:headEnd len="lg" w="lg" type="none"/>
                <a:tailEnd len="lg" w="lg" type="none"/>
              </a:ln>
            </p:spPr>
          </p:cxnSp>
          <p:cxnSp>
            <p:nvCxnSpPr>
              <p:cNvPr id="640" name="Shape 640"/>
              <p:cNvCxnSpPr/>
              <p:nvPr/>
            </p:nvCxnSpPr>
            <p:spPr>
              <a:xfrm>
                <a:off x="5451843" y="3540786"/>
                <a:ext cx="976200" cy="324900"/>
              </a:xfrm>
              <a:prstGeom prst="straightConnector1">
                <a:avLst/>
              </a:prstGeom>
              <a:noFill/>
              <a:ln cap="flat" cmpd="sng" w="19050">
                <a:solidFill>
                  <a:srgbClr val="000000"/>
                </a:solidFill>
                <a:prstDash val="solid"/>
                <a:round/>
                <a:headEnd len="lg" w="lg" type="none"/>
                <a:tailEnd len="lg" w="lg" type="none"/>
              </a:ln>
            </p:spPr>
          </p:cxnSp>
          <p:cxnSp>
            <p:nvCxnSpPr>
              <p:cNvPr id="641" name="Shape 641"/>
              <p:cNvCxnSpPr/>
              <p:nvPr/>
            </p:nvCxnSpPr>
            <p:spPr>
              <a:xfrm>
                <a:off x="5484189" y="3488263"/>
                <a:ext cx="943800" cy="313500"/>
              </a:xfrm>
              <a:prstGeom prst="straightConnector1">
                <a:avLst/>
              </a:prstGeom>
              <a:noFill/>
              <a:ln cap="flat" cmpd="sng" w="19050">
                <a:solidFill>
                  <a:srgbClr val="000000"/>
                </a:solidFill>
                <a:prstDash val="solid"/>
                <a:round/>
                <a:headEnd len="lg" w="lg" type="none"/>
                <a:tailEnd len="lg" w="lg" type="none"/>
              </a:ln>
            </p:spPr>
          </p:cxnSp>
          <p:sp>
            <p:nvSpPr>
              <p:cNvPr id="642" name="Shape 642"/>
              <p:cNvSpPr/>
              <p:nvPr/>
            </p:nvSpPr>
            <p:spPr>
              <a:xfrm rot="-3232568">
                <a:off x="4962157" y="2110945"/>
                <a:ext cx="497682"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43" name="Shape 643"/>
              <p:cNvSpPr/>
              <p:nvPr/>
            </p:nvSpPr>
            <p:spPr>
              <a:xfrm rot="-3232491">
                <a:off x="4931672" y="2355745"/>
                <a:ext cx="646254"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44" name="Shape 644"/>
              <p:cNvSpPr/>
              <p:nvPr/>
            </p:nvSpPr>
            <p:spPr>
              <a:xfrm rot="-3233414">
                <a:off x="4991864" y="2931444"/>
                <a:ext cx="352771"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45" name="Shape 645"/>
              <p:cNvSpPr/>
              <p:nvPr/>
            </p:nvSpPr>
            <p:spPr>
              <a:xfrm rot="-3232784">
                <a:off x="5132923" y="2704294"/>
                <a:ext cx="408154"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46" name="Shape 646"/>
              <p:cNvSpPr/>
              <p:nvPr/>
            </p:nvSpPr>
            <p:spPr>
              <a:xfrm rot="-3233107">
                <a:off x="4960537" y="3122196"/>
                <a:ext cx="505423"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647" name="Shape 647"/>
            <p:cNvGrpSpPr/>
            <p:nvPr/>
          </p:nvGrpSpPr>
          <p:grpSpPr>
            <a:xfrm>
              <a:off x="5002384" y="2465273"/>
              <a:ext cx="563562" cy="696388"/>
              <a:chOff x="2919899" y="465650"/>
              <a:chExt cx="4423565" cy="5466159"/>
            </a:xfrm>
          </p:grpSpPr>
          <p:grpSp>
            <p:nvGrpSpPr>
              <p:cNvPr id="648" name="Shape 648"/>
              <p:cNvGrpSpPr/>
              <p:nvPr/>
            </p:nvGrpSpPr>
            <p:grpSpPr>
              <a:xfrm>
                <a:off x="3398196" y="2073825"/>
                <a:ext cx="2751300" cy="3048000"/>
                <a:chOff x="3398196" y="2073825"/>
                <a:chExt cx="2751300" cy="3048000"/>
              </a:xfrm>
            </p:grpSpPr>
            <p:cxnSp>
              <p:nvCxnSpPr>
                <p:cNvPr id="649" name="Shape 649"/>
                <p:cNvCxnSpPr/>
                <p:nvPr/>
              </p:nvCxnSpPr>
              <p:spPr>
                <a:xfrm>
                  <a:off x="3398196" y="20738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650" name="Shape 650"/>
                <p:cNvCxnSpPr/>
                <p:nvPr/>
              </p:nvCxnSpPr>
              <p:spPr>
                <a:xfrm>
                  <a:off x="3398196" y="26834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651" name="Shape 651"/>
                <p:cNvCxnSpPr/>
                <p:nvPr/>
              </p:nvCxnSpPr>
              <p:spPr>
                <a:xfrm>
                  <a:off x="3398196" y="3293025"/>
                  <a:ext cx="1663200" cy="0"/>
                </a:xfrm>
                <a:prstGeom prst="straightConnector1">
                  <a:avLst/>
                </a:prstGeom>
                <a:noFill/>
                <a:ln cap="flat" cmpd="sng" w="19050">
                  <a:solidFill>
                    <a:srgbClr val="000000"/>
                  </a:solidFill>
                  <a:prstDash val="solid"/>
                  <a:round/>
                  <a:headEnd len="lg" w="lg" type="none"/>
                  <a:tailEnd len="lg" w="lg" type="none"/>
                </a:ln>
              </p:spPr>
            </p:cxnSp>
            <p:cxnSp>
              <p:nvCxnSpPr>
                <p:cNvPr id="652" name="Shape 652"/>
                <p:cNvCxnSpPr/>
                <p:nvPr/>
              </p:nvCxnSpPr>
              <p:spPr>
                <a:xfrm>
                  <a:off x="3398196" y="39026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653" name="Shape 653"/>
                <p:cNvCxnSpPr/>
                <p:nvPr/>
              </p:nvCxnSpPr>
              <p:spPr>
                <a:xfrm>
                  <a:off x="3398196" y="4512225"/>
                  <a:ext cx="1653000" cy="0"/>
                </a:xfrm>
                <a:prstGeom prst="straightConnector1">
                  <a:avLst/>
                </a:prstGeom>
                <a:noFill/>
                <a:ln cap="flat" cmpd="sng" w="19050">
                  <a:solidFill>
                    <a:srgbClr val="000000"/>
                  </a:solidFill>
                  <a:prstDash val="solid"/>
                  <a:round/>
                  <a:headEnd len="lg" w="lg" type="none"/>
                  <a:tailEnd len="lg" w="lg" type="none"/>
                </a:ln>
              </p:spPr>
            </p:cxnSp>
            <p:cxnSp>
              <p:nvCxnSpPr>
                <p:cNvPr id="654" name="Shape 654"/>
                <p:cNvCxnSpPr/>
                <p:nvPr/>
              </p:nvCxnSpPr>
              <p:spPr>
                <a:xfrm>
                  <a:off x="3398196" y="5121825"/>
                  <a:ext cx="2751300" cy="0"/>
                </a:xfrm>
                <a:prstGeom prst="straightConnector1">
                  <a:avLst/>
                </a:prstGeom>
                <a:noFill/>
                <a:ln cap="flat" cmpd="sng" w="19050">
                  <a:solidFill>
                    <a:srgbClr val="000000"/>
                  </a:solidFill>
                  <a:prstDash val="solid"/>
                  <a:round/>
                  <a:headEnd len="lg" w="lg" type="none"/>
                  <a:tailEnd len="lg" w="lg" type="none"/>
                </a:ln>
              </p:spPr>
            </p:cxnSp>
          </p:grpSp>
          <p:grpSp>
            <p:nvGrpSpPr>
              <p:cNvPr id="655" name="Shape 655"/>
              <p:cNvGrpSpPr/>
              <p:nvPr/>
            </p:nvGrpSpPr>
            <p:grpSpPr>
              <a:xfrm>
                <a:off x="2919899" y="1144402"/>
                <a:ext cx="3769679" cy="4787407"/>
                <a:chOff x="2919815" y="1139575"/>
                <a:chExt cx="3773452" cy="4792200"/>
              </a:xfrm>
            </p:grpSpPr>
            <p:cxnSp>
              <p:nvCxnSpPr>
                <p:cNvPr id="656" name="Shape 656"/>
                <p:cNvCxnSpPr/>
                <p:nvPr/>
              </p:nvCxnSpPr>
              <p:spPr>
                <a:xfrm>
                  <a:off x="2956750" y="1139575"/>
                  <a:ext cx="0" cy="4792200"/>
                </a:xfrm>
                <a:prstGeom prst="straightConnector1">
                  <a:avLst/>
                </a:prstGeom>
                <a:noFill/>
                <a:ln cap="flat" cmpd="sng" w="19050">
                  <a:solidFill>
                    <a:srgbClr val="000000"/>
                  </a:solidFill>
                  <a:prstDash val="solid"/>
                  <a:round/>
                  <a:headEnd len="lg" w="lg" type="none"/>
                  <a:tailEnd len="lg" w="lg" type="none"/>
                </a:ln>
              </p:spPr>
            </p:cxnSp>
            <p:cxnSp>
              <p:nvCxnSpPr>
                <p:cNvPr id="657" name="Shape 657"/>
                <p:cNvCxnSpPr/>
                <p:nvPr/>
              </p:nvCxnSpPr>
              <p:spPr>
                <a:xfrm>
                  <a:off x="6654925" y="1741299"/>
                  <a:ext cx="0" cy="4170300"/>
                </a:xfrm>
                <a:prstGeom prst="straightConnector1">
                  <a:avLst/>
                </a:prstGeom>
                <a:noFill/>
                <a:ln cap="flat" cmpd="sng" w="19050">
                  <a:solidFill>
                    <a:srgbClr val="000000"/>
                  </a:solidFill>
                  <a:prstDash val="solid"/>
                  <a:round/>
                  <a:headEnd len="lg" w="lg" type="none"/>
                  <a:tailEnd len="lg" w="lg" type="none"/>
                </a:ln>
              </p:spPr>
            </p:cxnSp>
            <p:cxnSp>
              <p:nvCxnSpPr>
                <p:cNvPr id="658" name="Shape 658"/>
                <p:cNvCxnSpPr/>
                <p:nvPr/>
              </p:nvCxnSpPr>
              <p:spPr>
                <a:xfrm>
                  <a:off x="2919815" y="1144177"/>
                  <a:ext cx="3159599" cy="0"/>
                </a:xfrm>
                <a:prstGeom prst="straightConnector1">
                  <a:avLst/>
                </a:prstGeom>
                <a:noFill/>
                <a:ln cap="flat" cmpd="sng" w="19050">
                  <a:solidFill>
                    <a:srgbClr val="000000"/>
                  </a:solidFill>
                  <a:prstDash val="solid"/>
                  <a:round/>
                  <a:headEnd len="lg" w="lg" type="none"/>
                  <a:tailEnd len="lg" w="lg" type="none"/>
                </a:ln>
              </p:spPr>
            </p:cxnSp>
            <p:cxnSp>
              <p:nvCxnSpPr>
                <p:cNvPr id="659" name="Shape 659"/>
                <p:cNvCxnSpPr/>
                <p:nvPr/>
              </p:nvCxnSpPr>
              <p:spPr>
                <a:xfrm>
                  <a:off x="2922568" y="5898606"/>
                  <a:ext cx="3770700" cy="0"/>
                </a:xfrm>
                <a:prstGeom prst="straightConnector1">
                  <a:avLst/>
                </a:prstGeom>
                <a:noFill/>
                <a:ln cap="flat" cmpd="sng" w="19050">
                  <a:solidFill>
                    <a:srgbClr val="000000"/>
                  </a:solidFill>
                  <a:prstDash val="solid"/>
                  <a:round/>
                  <a:headEnd len="lg" w="lg" type="none"/>
                  <a:tailEnd len="lg" w="lg" type="none"/>
                </a:ln>
              </p:spPr>
            </p:cxnSp>
          </p:grpSp>
          <p:sp>
            <p:nvSpPr>
              <p:cNvPr id="660" name="Shape 660"/>
              <p:cNvSpPr/>
              <p:nvPr/>
            </p:nvSpPr>
            <p:spPr>
              <a:xfrm>
                <a:off x="5963765" y="465650"/>
                <a:ext cx="1379700" cy="1379700"/>
              </a:xfrm>
              <a:prstGeom prst="mathPlus">
                <a:avLst>
                  <a:gd fmla="val 6993" name="adj1"/>
                </a:avLst>
              </a:prstGeom>
              <a:solidFill>
                <a:srgbClr val="00FF00"/>
              </a:solid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00FF00"/>
                  </a:solidFill>
                </a:endParaRPr>
              </a:p>
            </p:txBody>
          </p:sp>
        </p:grpSp>
        <p:grpSp>
          <p:nvGrpSpPr>
            <p:cNvPr id="661" name="Shape 661"/>
            <p:cNvGrpSpPr/>
            <p:nvPr/>
          </p:nvGrpSpPr>
          <p:grpSpPr>
            <a:xfrm>
              <a:off x="5097235" y="2577823"/>
              <a:ext cx="563562" cy="700376"/>
              <a:chOff x="5154784" y="3836873"/>
              <a:chExt cx="563562" cy="700376"/>
            </a:xfrm>
          </p:grpSpPr>
          <p:sp>
            <p:nvSpPr>
              <p:cNvPr id="662" name="Shape 662"/>
              <p:cNvSpPr/>
              <p:nvPr/>
            </p:nvSpPr>
            <p:spPr>
              <a:xfrm>
                <a:off x="5163653" y="3930950"/>
                <a:ext cx="463800" cy="6063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grpSp>
            <p:nvGrpSpPr>
              <p:cNvPr id="663" name="Shape 663"/>
              <p:cNvGrpSpPr/>
              <p:nvPr/>
            </p:nvGrpSpPr>
            <p:grpSpPr>
              <a:xfrm>
                <a:off x="5154784" y="3836873"/>
                <a:ext cx="563562" cy="696388"/>
                <a:chOff x="2919899" y="465650"/>
                <a:chExt cx="4423565" cy="5466159"/>
              </a:xfrm>
            </p:grpSpPr>
            <p:grpSp>
              <p:nvGrpSpPr>
                <p:cNvPr id="664" name="Shape 664"/>
                <p:cNvGrpSpPr/>
                <p:nvPr/>
              </p:nvGrpSpPr>
              <p:grpSpPr>
                <a:xfrm>
                  <a:off x="3398196" y="2073825"/>
                  <a:ext cx="2751300" cy="3048000"/>
                  <a:chOff x="3398196" y="2073825"/>
                  <a:chExt cx="2751300" cy="3048000"/>
                </a:xfrm>
              </p:grpSpPr>
              <p:cxnSp>
                <p:nvCxnSpPr>
                  <p:cNvPr id="665" name="Shape 665"/>
                  <p:cNvCxnSpPr/>
                  <p:nvPr/>
                </p:nvCxnSpPr>
                <p:spPr>
                  <a:xfrm>
                    <a:off x="3398196" y="20738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666" name="Shape 666"/>
                  <p:cNvCxnSpPr/>
                  <p:nvPr/>
                </p:nvCxnSpPr>
                <p:spPr>
                  <a:xfrm>
                    <a:off x="3398196" y="26834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667" name="Shape 667"/>
                  <p:cNvCxnSpPr/>
                  <p:nvPr/>
                </p:nvCxnSpPr>
                <p:spPr>
                  <a:xfrm>
                    <a:off x="3398196" y="3293025"/>
                    <a:ext cx="1663200" cy="0"/>
                  </a:xfrm>
                  <a:prstGeom prst="straightConnector1">
                    <a:avLst/>
                  </a:prstGeom>
                  <a:noFill/>
                  <a:ln cap="flat" cmpd="sng" w="19050">
                    <a:solidFill>
                      <a:srgbClr val="000000"/>
                    </a:solidFill>
                    <a:prstDash val="solid"/>
                    <a:round/>
                    <a:headEnd len="lg" w="lg" type="none"/>
                    <a:tailEnd len="lg" w="lg" type="none"/>
                  </a:ln>
                </p:spPr>
              </p:cxnSp>
              <p:cxnSp>
                <p:nvCxnSpPr>
                  <p:cNvPr id="668" name="Shape 668"/>
                  <p:cNvCxnSpPr/>
                  <p:nvPr/>
                </p:nvCxnSpPr>
                <p:spPr>
                  <a:xfrm>
                    <a:off x="3398196" y="39026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669" name="Shape 669"/>
                  <p:cNvCxnSpPr/>
                  <p:nvPr/>
                </p:nvCxnSpPr>
                <p:spPr>
                  <a:xfrm>
                    <a:off x="3398196" y="4512225"/>
                    <a:ext cx="1653000" cy="0"/>
                  </a:xfrm>
                  <a:prstGeom prst="straightConnector1">
                    <a:avLst/>
                  </a:prstGeom>
                  <a:noFill/>
                  <a:ln cap="flat" cmpd="sng" w="19050">
                    <a:solidFill>
                      <a:srgbClr val="000000"/>
                    </a:solidFill>
                    <a:prstDash val="solid"/>
                    <a:round/>
                    <a:headEnd len="lg" w="lg" type="none"/>
                    <a:tailEnd len="lg" w="lg" type="none"/>
                  </a:ln>
                </p:spPr>
              </p:cxnSp>
              <p:cxnSp>
                <p:nvCxnSpPr>
                  <p:cNvPr id="670" name="Shape 670"/>
                  <p:cNvCxnSpPr/>
                  <p:nvPr/>
                </p:nvCxnSpPr>
                <p:spPr>
                  <a:xfrm>
                    <a:off x="3398196" y="5121825"/>
                    <a:ext cx="2751300" cy="0"/>
                  </a:xfrm>
                  <a:prstGeom prst="straightConnector1">
                    <a:avLst/>
                  </a:prstGeom>
                  <a:noFill/>
                  <a:ln cap="flat" cmpd="sng" w="19050">
                    <a:solidFill>
                      <a:srgbClr val="000000"/>
                    </a:solidFill>
                    <a:prstDash val="solid"/>
                    <a:round/>
                    <a:headEnd len="lg" w="lg" type="none"/>
                    <a:tailEnd len="lg" w="lg" type="none"/>
                  </a:ln>
                </p:spPr>
              </p:cxnSp>
            </p:grpSp>
            <p:grpSp>
              <p:nvGrpSpPr>
                <p:cNvPr id="671" name="Shape 671"/>
                <p:cNvGrpSpPr/>
                <p:nvPr/>
              </p:nvGrpSpPr>
              <p:grpSpPr>
                <a:xfrm>
                  <a:off x="2919899" y="1144402"/>
                  <a:ext cx="3769679" cy="4787407"/>
                  <a:chOff x="2919815" y="1139575"/>
                  <a:chExt cx="3773452" cy="4792200"/>
                </a:xfrm>
              </p:grpSpPr>
              <p:cxnSp>
                <p:nvCxnSpPr>
                  <p:cNvPr id="672" name="Shape 672"/>
                  <p:cNvCxnSpPr/>
                  <p:nvPr/>
                </p:nvCxnSpPr>
                <p:spPr>
                  <a:xfrm>
                    <a:off x="2956750" y="1139575"/>
                    <a:ext cx="0" cy="4792200"/>
                  </a:xfrm>
                  <a:prstGeom prst="straightConnector1">
                    <a:avLst/>
                  </a:prstGeom>
                  <a:noFill/>
                  <a:ln cap="flat" cmpd="sng" w="19050">
                    <a:solidFill>
                      <a:srgbClr val="000000"/>
                    </a:solidFill>
                    <a:prstDash val="solid"/>
                    <a:round/>
                    <a:headEnd len="lg" w="lg" type="none"/>
                    <a:tailEnd len="lg" w="lg" type="none"/>
                  </a:ln>
                </p:spPr>
              </p:cxnSp>
              <p:cxnSp>
                <p:nvCxnSpPr>
                  <p:cNvPr id="673" name="Shape 673"/>
                  <p:cNvCxnSpPr/>
                  <p:nvPr/>
                </p:nvCxnSpPr>
                <p:spPr>
                  <a:xfrm>
                    <a:off x="6654925" y="1741299"/>
                    <a:ext cx="0" cy="4170300"/>
                  </a:xfrm>
                  <a:prstGeom prst="straightConnector1">
                    <a:avLst/>
                  </a:prstGeom>
                  <a:noFill/>
                  <a:ln cap="flat" cmpd="sng" w="19050">
                    <a:solidFill>
                      <a:srgbClr val="000000"/>
                    </a:solidFill>
                    <a:prstDash val="solid"/>
                    <a:round/>
                    <a:headEnd len="lg" w="lg" type="none"/>
                    <a:tailEnd len="lg" w="lg" type="none"/>
                  </a:ln>
                </p:spPr>
              </p:cxnSp>
              <p:cxnSp>
                <p:nvCxnSpPr>
                  <p:cNvPr id="674" name="Shape 674"/>
                  <p:cNvCxnSpPr/>
                  <p:nvPr/>
                </p:nvCxnSpPr>
                <p:spPr>
                  <a:xfrm>
                    <a:off x="2919815" y="1144177"/>
                    <a:ext cx="3159599" cy="0"/>
                  </a:xfrm>
                  <a:prstGeom prst="straightConnector1">
                    <a:avLst/>
                  </a:prstGeom>
                  <a:noFill/>
                  <a:ln cap="flat" cmpd="sng" w="19050">
                    <a:solidFill>
                      <a:srgbClr val="000000"/>
                    </a:solidFill>
                    <a:prstDash val="solid"/>
                    <a:round/>
                    <a:headEnd len="lg" w="lg" type="none"/>
                    <a:tailEnd len="lg" w="lg" type="none"/>
                  </a:ln>
                </p:spPr>
              </p:cxnSp>
              <p:cxnSp>
                <p:nvCxnSpPr>
                  <p:cNvPr id="675" name="Shape 675"/>
                  <p:cNvCxnSpPr/>
                  <p:nvPr/>
                </p:nvCxnSpPr>
                <p:spPr>
                  <a:xfrm>
                    <a:off x="2922568" y="5898606"/>
                    <a:ext cx="3770700" cy="0"/>
                  </a:xfrm>
                  <a:prstGeom prst="straightConnector1">
                    <a:avLst/>
                  </a:prstGeom>
                  <a:noFill/>
                  <a:ln cap="flat" cmpd="sng" w="19050">
                    <a:solidFill>
                      <a:srgbClr val="000000"/>
                    </a:solidFill>
                    <a:prstDash val="solid"/>
                    <a:round/>
                    <a:headEnd len="lg" w="lg" type="none"/>
                    <a:tailEnd len="lg" w="lg" type="none"/>
                  </a:ln>
                </p:spPr>
              </p:cxnSp>
            </p:grpSp>
            <p:sp>
              <p:nvSpPr>
                <p:cNvPr id="676" name="Shape 676"/>
                <p:cNvSpPr/>
                <p:nvPr/>
              </p:nvSpPr>
              <p:spPr>
                <a:xfrm>
                  <a:off x="5963765" y="465650"/>
                  <a:ext cx="1379700" cy="1379700"/>
                </a:xfrm>
                <a:prstGeom prst="mathPlus">
                  <a:avLst>
                    <a:gd fmla="val 6993" name="adj1"/>
                  </a:avLst>
                </a:prstGeom>
                <a:solidFill>
                  <a:srgbClr val="00FF00"/>
                </a:solid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00FF00"/>
                    </a:solidFill>
                  </a:endParaRPr>
                </a:p>
              </p:txBody>
            </p:sp>
          </p:grpSp>
        </p:grpSp>
      </p:grpSp>
      <p:sp>
        <p:nvSpPr>
          <p:cNvPr id="677" name="Shape 677"/>
          <p:cNvSpPr txBox="1"/>
          <p:nvPr>
            <p:ph type="title"/>
          </p:nvPr>
        </p:nvSpPr>
        <p:spPr>
          <a:xfrm>
            <a:off x="1466154" y="3225075"/>
            <a:ext cx="1169700" cy="194700"/>
          </a:xfrm>
          <a:prstGeom prst="rect">
            <a:avLst/>
          </a:prstGeom>
        </p:spPr>
        <p:txBody>
          <a:bodyPr anchorCtr="0" anchor="b" bIns="91425" lIns="91425" rIns="91425" tIns="91425">
            <a:noAutofit/>
          </a:bodyPr>
          <a:lstStyle/>
          <a:p>
            <a:pPr lvl="0" rtl="0">
              <a:spcBef>
                <a:spcPts val="0"/>
              </a:spcBef>
              <a:buNone/>
            </a:pPr>
            <a:r>
              <a:rPr lang="en" sz="1600">
                <a:solidFill>
                  <a:srgbClr val="000000"/>
                </a:solidFill>
                <a:latin typeface="Consolas"/>
                <a:ea typeface="Consolas"/>
                <a:cs typeface="Consolas"/>
                <a:sym typeface="Consolas"/>
              </a:rPr>
              <a:t>git add</a:t>
            </a:r>
          </a:p>
        </p:txBody>
      </p:sp>
      <p:cxnSp>
        <p:nvCxnSpPr>
          <p:cNvPr id="678" name="Shape 678"/>
          <p:cNvCxnSpPr/>
          <p:nvPr/>
        </p:nvCxnSpPr>
        <p:spPr>
          <a:xfrm>
            <a:off x="1206036" y="1941840"/>
            <a:ext cx="403500" cy="306900"/>
          </a:xfrm>
          <a:prstGeom prst="straightConnector1">
            <a:avLst/>
          </a:prstGeom>
          <a:noFill/>
          <a:ln cap="flat" cmpd="sng" w="19050">
            <a:solidFill>
              <a:schemeClr val="dk2"/>
            </a:solidFill>
            <a:prstDash val="solid"/>
            <a:round/>
            <a:headEnd len="lg" w="lg" type="none"/>
            <a:tailEnd len="lg" w="lg" type="triangle"/>
          </a:ln>
        </p:spPr>
      </p:cxnSp>
      <p:cxnSp>
        <p:nvCxnSpPr>
          <p:cNvPr id="679" name="Shape 679"/>
          <p:cNvCxnSpPr/>
          <p:nvPr/>
        </p:nvCxnSpPr>
        <p:spPr>
          <a:xfrm>
            <a:off x="1231220" y="2571756"/>
            <a:ext cx="353100" cy="0"/>
          </a:xfrm>
          <a:prstGeom prst="straightConnector1">
            <a:avLst/>
          </a:prstGeom>
          <a:noFill/>
          <a:ln cap="flat" cmpd="sng" w="19050">
            <a:solidFill>
              <a:schemeClr val="dk2"/>
            </a:solidFill>
            <a:prstDash val="solid"/>
            <a:round/>
            <a:headEnd len="lg" w="lg" type="none"/>
            <a:tailEnd len="lg" w="lg" type="triangle"/>
          </a:ln>
        </p:spPr>
      </p:cxnSp>
      <p:cxnSp>
        <p:nvCxnSpPr>
          <p:cNvPr id="680" name="Shape 680"/>
          <p:cNvCxnSpPr/>
          <p:nvPr/>
        </p:nvCxnSpPr>
        <p:spPr>
          <a:xfrm>
            <a:off x="2277466" y="2569199"/>
            <a:ext cx="456000" cy="5100"/>
          </a:xfrm>
          <a:prstGeom prst="straightConnector1">
            <a:avLst/>
          </a:prstGeom>
          <a:noFill/>
          <a:ln cap="flat" cmpd="sng" w="19050">
            <a:solidFill>
              <a:schemeClr val="dk2"/>
            </a:solidFill>
            <a:prstDash val="solid"/>
            <a:round/>
            <a:headEnd len="lg" w="lg" type="none"/>
            <a:tailEnd len="lg" w="lg" type="triangle"/>
          </a:ln>
        </p:spPr>
      </p:cxnSp>
      <p:grpSp>
        <p:nvGrpSpPr>
          <p:cNvPr id="681" name="Shape 681"/>
          <p:cNvGrpSpPr/>
          <p:nvPr/>
        </p:nvGrpSpPr>
        <p:grpSpPr>
          <a:xfrm>
            <a:off x="555189" y="1640110"/>
            <a:ext cx="3340246" cy="1810681"/>
            <a:chOff x="1605000" y="1299327"/>
            <a:chExt cx="5933996" cy="3576302"/>
          </a:xfrm>
        </p:grpSpPr>
        <p:pic>
          <p:nvPicPr>
            <p:cNvPr id="682" name="Shape 682"/>
            <p:cNvPicPr preferRelativeResize="0"/>
            <p:nvPr/>
          </p:nvPicPr>
          <p:blipFill>
            <a:blip r:embed="rId4">
              <a:alphaModFix/>
            </a:blip>
            <a:stretch>
              <a:fillRect/>
            </a:stretch>
          </p:blipFill>
          <p:spPr>
            <a:xfrm>
              <a:off x="3617251" y="2595112"/>
              <a:ext cx="1009500" cy="804438"/>
            </a:xfrm>
            <a:prstGeom prst="rect">
              <a:avLst/>
            </a:prstGeom>
            <a:noFill/>
            <a:ln>
              <a:noFill/>
            </a:ln>
          </p:spPr>
        </p:pic>
        <p:grpSp>
          <p:nvGrpSpPr>
            <p:cNvPr id="683" name="Shape 683"/>
            <p:cNvGrpSpPr/>
            <p:nvPr/>
          </p:nvGrpSpPr>
          <p:grpSpPr>
            <a:xfrm>
              <a:off x="1605000" y="1299327"/>
              <a:ext cx="5933996" cy="3576302"/>
              <a:chOff x="553062" y="1265502"/>
              <a:chExt cx="5933996" cy="3576302"/>
            </a:xfrm>
          </p:grpSpPr>
          <p:sp>
            <p:nvSpPr>
              <p:cNvPr id="684" name="Shape 684"/>
              <p:cNvSpPr/>
              <p:nvPr/>
            </p:nvSpPr>
            <p:spPr>
              <a:xfrm rot="2401710">
                <a:off x="3246281" y="2736052"/>
                <a:ext cx="270097" cy="270097"/>
              </a:xfrm>
              <a:prstGeom prst="irregularSeal2">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nvGrpSpPr>
              <p:cNvPr id="685" name="Shape 685"/>
              <p:cNvGrpSpPr/>
              <p:nvPr/>
            </p:nvGrpSpPr>
            <p:grpSpPr>
              <a:xfrm>
                <a:off x="4493920" y="1934316"/>
                <a:ext cx="1993139" cy="2238492"/>
                <a:chOff x="2482183" y="1282925"/>
                <a:chExt cx="4257025" cy="4294881"/>
              </a:xfrm>
            </p:grpSpPr>
            <p:sp>
              <p:nvSpPr>
                <p:cNvPr id="686" name="Shape 686"/>
                <p:cNvSpPr/>
                <p:nvPr/>
              </p:nvSpPr>
              <p:spPr>
                <a:xfrm>
                  <a:off x="2984975" y="1968725"/>
                  <a:ext cx="2000100" cy="26157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87" name="Shape 687"/>
                <p:cNvSpPr/>
                <p:nvPr/>
              </p:nvSpPr>
              <p:spPr>
                <a:xfrm>
                  <a:off x="3501525" y="1968725"/>
                  <a:ext cx="1483500" cy="19233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88" name="Shape 688"/>
                <p:cNvSpPr/>
                <p:nvPr/>
              </p:nvSpPr>
              <p:spPr>
                <a:xfrm>
                  <a:off x="2984974" y="1282925"/>
                  <a:ext cx="2500525" cy="685800"/>
                </a:xfrm>
                <a:prstGeom prst="flowChartInputOutput">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89" name="Shape 689"/>
                <p:cNvSpPr/>
                <p:nvPr/>
              </p:nvSpPr>
              <p:spPr>
                <a:xfrm flipH="1" rot="5400000">
                  <a:off x="3593050" y="2680825"/>
                  <a:ext cx="3289800" cy="502500"/>
                </a:xfrm>
                <a:prstGeom prst="parallelogram">
                  <a:avLst>
                    <a:gd fmla="val 135790" name="adj"/>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690" name="Shape 690"/>
                <p:cNvCxnSpPr/>
                <p:nvPr/>
              </p:nvCxnSpPr>
              <p:spPr>
                <a:xfrm flipH="1">
                  <a:off x="2984975" y="3894625"/>
                  <a:ext cx="516900" cy="692700"/>
                </a:xfrm>
                <a:prstGeom prst="straightConnector1">
                  <a:avLst/>
                </a:prstGeom>
                <a:noFill/>
                <a:ln cap="flat" cmpd="sng" w="19050">
                  <a:solidFill>
                    <a:srgbClr val="000000"/>
                  </a:solidFill>
                  <a:prstDash val="solid"/>
                  <a:round/>
                  <a:headEnd len="lg" w="lg" type="none"/>
                  <a:tailEnd len="lg" w="lg" type="none"/>
                </a:ln>
              </p:spPr>
            </p:cxnSp>
            <p:sp>
              <p:nvSpPr>
                <p:cNvPr id="691" name="Shape 691"/>
                <p:cNvSpPr/>
                <p:nvPr/>
              </p:nvSpPr>
              <p:spPr>
                <a:xfrm flipH="1" rot="5400000">
                  <a:off x="4098200" y="2540950"/>
                  <a:ext cx="2319300" cy="364500"/>
                </a:xfrm>
                <a:prstGeom prst="parallelogram">
                  <a:avLst>
                    <a:gd fmla="val 135790" name="adj"/>
                  </a:avLst>
                </a:prstGeom>
                <a:solidFill>
                  <a:srgbClr val="000000"/>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92" name="Shape 692"/>
                <p:cNvSpPr/>
                <p:nvPr/>
              </p:nvSpPr>
              <p:spPr>
                <a:xfrm flipH="1" rot="5400000">
                  <a:off x="969615" y="3564056"/>
                  <a:ext cx="3609000" cy="418500"/>
                </a:xfrm>
                <a:prstGeom prst="parallelogram">
                  <a:avLst>
                    <a:gd fmla="val 271302" name="adj"/>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93" name="Shape 693"/>
                <p:cNvSpPr/>
                <p:nvPr/>
              </p:nvSpPr>
              <p:spPr>
                <a:xfrm rot="-5400000">
                  <a:off x="2342251" y="4023500"/>
                  <a:ext cx="418500" cy="26100"/>
                </a:xfrm>
                <a:prstGeom prst="round2SameRect">
                  <a:avLst>
                    <a:gd fmla="val 27029"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94" name="Shape 694"/>
                <p:cNvSpPr/>
                <p:nvPr/>
              </p:nvSpPr>
              <p:spPr>
                <a:xfrm rot="-5400000">
                  <a:off x="2404483" y="4008200"/>
                  <a:ext cx="212100" cy="56700"/>
                </a:xfrm>
                <a:prstGeom prst="round2SameRect">
                  <a:avLst>
                    <a:gd fmla="val 39209"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95" name="Shape 695"/>
                <p:cNvSpPr/>
                <p:nvPr/>
              </p:nvSpPr>
              <p:spPr>
                <a:xfrm>
                  <a:off x="4984550" y="4085425"/>
                  <a:ext cx="1483500" cy="501900"/>
                </a:xfrm>
                <a:prstGeom prst="rtTriangle">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696" name="Shape 696"/>
                <p:cNvCxnSpPr>
                  <a:stCxn id="695" idx="0"/>
                </p:cNvCxnSpPr>
                <p:nvPr/>
              </p:nvCxnSpPr>
              <p:spPr>
                <a:xfrm flipH="1" rot="10800000">
                  <a:off x="4984550" y="3391825"/>
                  <a:ext cx="507600" cy="693600"/>
                </a:xfrm>
                <a:prstGeom prst="straightConnector1">
                  <a:avLst/>
                </a:prstGeom>
                <a:noFill/>
                <a:ln cap="flat" cmpd="sng" w="19050">
                  <a:solidFill>
                    <a:srgbClr val="000000"/>
                  </a:solidFill>
                  <a:prstDash val="solid"/>
                  <a:round/>
                  <a:headEnd len="lg" w="lg" type="none"/>
                  <a:tailEnd len="lg" w="lg" type="none"/>
                </a:ln>
              </p:spPr>
            </p:cxnSp>
            <p:sp>
              <p:nvSpPr>
                <p:cNvPr id="697" name="Shape 697"/>
                <p:cNvSpPr/>
                <p:nvPr/>
              </p:nvSpPr>
              <p:spPr>
                <a:xfrm rot="1089356">
                  <a:off x="5073177" y="3542217"/>
                  <a:ext cx="1577963" cy="817965"/>
                </a:xfrm>
                <a:prstGeom prst="trapezoid">
                  <a:avLst>
                    <a:gd fmla="val 31978"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98" name="Shape 698"/>
                <p:cNvSpPr/>
                <p:nvPr/>
              </p:nvSpPr>
              <p:spPr>
                <a:xfrm rot="1089208">
                  <a:off x="5156993" y="3581553"/>
                  <a:ext cx="1409665" cy="706872"/>
                </a:xfrm>
                <a:prstGeom prst="trapezoid">
                  <a:avLst>
                    <a:gd fmla="val 31978"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699" name="Shape 699"/>
                <p:cNvCxnSpPr/>
                <p:nvPr/>
              </p:nvCxnSpPr>
              <p:spPr>
                <a:xfrm flipH="1" rot="10800000">
                  <a:off x="5239675" y="3485300"/>
                  <a:ext cx="386400" cy="611400"/>
                </a:xfrm>
                <a:prstGeom prst="straightConnector1">
                  <a:avLst/>
                </a:prstGeom>
                <a:noFill/>
                <a:ln cap="flat" cmpd="sng" w="19050">
                  <a:solidFill>
                    <a:srgbClr val="000000"/>
                  </a:solidFill>
                  <a:prstDash val="solid"/>
                  <a:round/>
                  <a:headEnd len="lg" w="lg" type="none"/>
                  <a:tailEnd len="lg" w="lg" type="none"/>
                </a:ln>
              </p:spPr>
            </p:cxnSp>
            <p:cxnSp>
              <p:nvCxnSpPr>
                <p:cNvPr id="700" name="Shape 700"/>
                <p:cNvCxnSpPr/>
                <p:nvPr/>
              </p:nvCxnSpPr>
              <p:spPr>
                <a:xfrm flipH="1" rot="10800000">
                  <a:off x="5412250" y="3518775"/>
                  <a:ext cx="322800" cy="641700"/>
                </a:xfrm>
                <a:prstGeom prst="straightConnector1">
                  <a:avLst/>
                </a:prstGeom>
                <a:noFill/>
                <a:ln cap="flat" cmpd="sng" w="19050">
                  <a:solidFill>
                    <a:srgbClr val="000000"/>
                  </a:solidFill>
                  <a:prstDash val="solid"/>
                  <a:round/>
                  <a:headEnd len="lg" w="lg" type="none"/>
                  <a:tailEnd len="lg" w="lg" type="none"/>
                </a:ln>
              </p:spPr>
            </p:cxnSp>
            <p:cxnSp>
              <p:nvCxnSpPr>
                <p:cNvPr id="701" name="Shape 701"/>
                <p:cNvCxnSpPr/>
                <p:nvPr/>
              </p:nvCxnSpPr>
              <p:spPr>
                <a:xfrm flipH="1" rot="10800000">
                  <a:off x="5588575" y="3548950"/>
                  <a:ext cx="270000" cy="660300"/>
                </a:xfrm>
                <a:prstGeom prst="straightConnector1">
                  <a:avLst/>
                </a:prstGeom>
                <a:noFill/>
                <a:ln cap="flat" cmpd="sng" w="19050">
                  <a:solidFill>
                    <a:srgbClr val="000000"/>
                  </a:solidFill>
                  <a:prstDash val="solid"/>
                  <a:round/>
                  <a:headEnd len="lg" w="lg" type="none"/>
                  <a:tailEnd len="lg" w="lg" type="none"/>
                </a:ln>
              </p:spPr>
            </p:cxnSp>
            <p:cxnSp>
              <p:nvCxnSpPr>
                <p:cNvPr id="702" name="Shape 702"/>
                <p:cNvCxnSpPr/>
                <p:nvPr/>
              </p:nvCxnSpPr>
              <p:spPr>
                <a:xfrm flipH="1" rot="10800000">
                  <a:off x="6256375" y="3717800"/>
                  <a:ext cx="60000" cy="712800"/>
                </a:xfrm>
                <a:prstGeom prst="straightConnector1">
                  <a:avLst/>
                </a:prstGeom>
                <a:noFill/>
                <a:ln cap="flat" cmpd="sng" w="19050">
                  <a:solidFill>
                    <a:srgbClr val="000000"/>
                  </a:solidFill>
                  <a:prstDash val="solid"/>
                  <a:round/>
                  <a:headEnd len="lg" w="lg" type="none"/>
                  <a:tailEnd len="lg" w="lg" type="none"/>
                </a:ln>
              </p:spPr>
            </p:cxnSp>
            <p:cxnSp>
              <p:nvCxnSpPr>
                <p:cNvPr id="703" name="Shape 703"/>
                <p:cNvCxnSpPr/>
                <p:nvPr/>
              </p:nvCxnSpPr>
              <p:spPr>
                <a:xfrm flipH="1" rot="10800000">
                  <a:off x="6098800" y="3680275"/>
                  <a:ext cx="116400" cy="697800"/>
                </a:xfrm>
                <a:prstGeom prst="straightConnector1">
                  <a:avLst/>
                </a:prstGeom>
                <a:noFill/>
                <a:ln cap="flat" cmpd="sng" w="19050">
                  <a:solidFill>
                    <a:srgbClr val="000000"/>
                  </a:solidFill>
                  <a:prstDash val="solid"/>
                  <a:round/>
                  <a:headEnd len="lg" w="lg" type="none"/>
                  <a:tailEnd len="lg" w="lg" type="none"/>
                </a:ln>
              </p:spPr>
            </p:cxnSp>
            <p:cxnSp>
              <p:nvCxnSpPr>
                <p:cNvPr id="704" name="Shape 704"/>
                <p:cNvCxnSpPr/>
                <p:nvPr/>
              </p:nvCxnSpPr>
              <p:spPr>
                <a:xfrm flipH="1" rot="10800000">
                  <a:off x="5933744" y="3646350"/>
                  <a:ext cx="168900" cy="686700"/>
                </a:xfrm>
                <a:prstGeom prst="straightConnector1">
                  <a:avLst/>
                </a:prstGeom>
                <a:noFill/>
                <a:ln cap="flat" cmpd="sng" w="19050">
                  <a:solidFill>
                    <a:srgbClr val="000000"/>
                  </a:solidFill>
                  <a:prstDash val="solid"/>
                  <a:round/>
                  <a:headEnd len="lg" w="lg" type="none"/>
                  <a:tailEnd len="lg" w="lg" type="none"/>
                </a:ln>
              </p:spPr>
            </p:cxnSp>
            <p:cxnSp>
              <p:nvCxnSpPr>
                <p:cNvPr id="705" name="Shape 705"/>
                <p:cNvCxnSpPr>
                  <a:stCxn id="698" idx="2"/>
                </p:cNvCxnSpPr>
                <p:nvPr/>
              </p:nvCxnSpPr>
              <p:spPr>
                <a:xfrm flipH="1" rot="10800000">
                  <a:off x="5751725" y="3600039"/>
                  <a:ext cx="219600" cy="670800"/>
                </a:xfrm>
                <a:prstGeom prst="straightConnector1">
                  <a:avLst/>
                </a:prstGeom>
                <a:noFill/>
                <a:ln cap="flat" cmpd="sng" w="19050">
                  <a:solidFill>
                    <a:srgbClr val="000000"/>
                  </a:solidFill>
                  <a:prstDash val="solid"/>
                  <a:round/>
                  <a:headEnd len="lg" w="lg" type="none"/>
                  <a:tailEnd len="lg" w="lg" type="none"/>
                </a:ln>
              </p:spPr>
            </p:cxnSp>
            <p:cxnSp>
              <p:nvCxnSpPr>
                <p:cNvPr id="706" name="Shape 706"/>
                <p:cNvCxnSpPr/>
                <p:nvPr/>
              </p:nvCxnSpPr>
              <p:spPr>
                <a:xfrm>
                  <a:off x="5229580" y="3841835"/>
                  <a:ext cx="1198500" cy="396600"/>
                </a:xfrm>
                <a:prstGeom prst="straightConnector1">
                  <a:avLst/>
                </a:prstGeom>
                <a:noFill/>
                <a:ln cap="flat" cmpd="sng" w="19050">
                  <a:solidFill>
                    <a:srgbClr val="000000"/>
                  </a:solidFill>
                  <a:prstDash val="solid"/>
                  <a:round/>
                  <a:headEnd len="lg" w="lg" type="none"/>
                  <a:tailEnd len="lg" w="lg" type="none"/>
                </a:ln>
              </p:spPr>
            </p:cxnSp>
            <p:cxnSp>
              <p:nvCxnSpPr>
                <p:cNvPr id="707" name="Shape 707"/>
                <p:cNvCxnSpPr/>
                <p:nvPr/>
              </p:nvCxnSpPr>
              <p:spPr>
                <a:xfrm>
                  <a:off x="5158298" y="3940545"/>
                  <a:ext cx="1267500" cy="421200"/>
                </a:xfrm>
                <a:prstGeom prst="straightConnector1">
                  <a:avLst/>
                </a:prstGeom>
                <a:noFill/>
                <a:ln cap="flat" cmpd="sng" w="19050">
                  <a:solidFill>
                    <a:srgbClr val="000000"/>
                  </a:solidFill>
                  <a:prstDash val="solid"/>
                  <a:round/>
                  <a:headEnd len="lg" w="lg" type="none"/>
                  <a:tailEnd len="lg" w="lg" type="none"/>
                </a:ln>
              </p:spPr>
            </p:cxnSp>
            <p:cxnSp>
              <p:nvCxnSpPr>
                <p:cNvPr id="708" name="Shape 708"/>
                <p:cNvCxnSpPr>
                  <a:endCxn id="698" idx="3"/>
                </p:cNvCxnSpPr>
                <p:nvPr/>
              </p:nvCxnSpPr>
              <p:spPr>
                <a:xfrm>
                  <a:off x="5302670" y="3748540"/>
                  <a:ext cx="1121100" cy="370500"/>
                </a:xfrm>
                <a:prstGeom prst="straightConnector1">
                  <a:avLst/>
                </a:prstGeom>
                <a:noFill/>
                <a:ln cap="flat" cmpd="sng" w="19050">
                  <a:solidFill>
                    <a:srgbClr val="000000"/>
                  </a:solidFill>
                  <a:prstDash val="solid"/>
                  <a:round/>
                  <a:headEnd len="lg" w="lg" type="none"/>
                  <a:tailEnd len="lg" w="lg" type="none"/>
                </a:ln>
              </p:spPr>
            </p:cxnSp>
            <p:cxnSp>
              <p:nvCxnSpPr>
                <p:cNvPr id="709" name="Shape 709"/>
                <p:cNvCxnSpPr/>
                <p:nvPr/>
              </p:nvCxnSpPr>
              <p:spPr>
                <a:xfrm>
                  <a:off x="5355718" y="3666925"/>
                  <a:ext cx="1072500" cy="356700"/>
                </a:xfrm>
                <a:prstGeom prst="straightConnector1">
                  <a:avLst/>
                </a:prstGeom>
                <a:noFill/>
                <a:ln cap="flat" cmpd="sng" w="19050">
                  <a:solidFill>
                    <a:srgbClr val="000000"/>
                  </a:solidFill>
                  <a:prstDash val="solid"/>
                  <a:round/>
                  <a:headEnd len="lg" w="lg" type="none"/>
                  <a:tailEnd len="lg" w="lg" type="none"/>
                </a:ln>
              </p:spPr>
            </p:cxnSp>
            <p:cxnSp>
              <p:nvCxnSpPr>
                <p:cNvPr id="710" name="Shape 710"/>
                <p:cNvCxnSpPr/>
                <p:nvPr/>
              </p:nvCxnSpPr>
              <p:spPr>
                <a:xfrm>
                  <a:off x="5412575" y="3596275"/>
                  <a:ext cx="1017900" cy="333600"/>
                </a:xfrm>
                <a:prstGeom prst="straightConnector1">
                  <a:avLst/>
                </a:prstGeom>
                <a:noFill/>
                <a:ln cap="flat" cmpd="sng" w="19050">
                  <a:solidFill>
                    <a:srgbClr val="000000"/>
                  </a:solidFill>
                  <a:prstDash val="solid"/>
                  <a:round/>
                  <a:headEnd len="lg" w="lg" type="none"/>
                  <a:tailEnd len="lg" w="lg" type="none"/>
                </a:ln>
              </p:spPr>
            </p:cxnSp>
            <p:cxnSp>
              <p:nvCxnSpPr>
                <p:cNvPr id="711" name="Shape 711"/>
                <p:cNvCxnSpPr/>
                <p:nvPr/>
              </p:nvCxnSpPr>
              <p:spPr>
                <a:xfrm>
                  <a:off x="5451843" y="3540786"/>
                  <a:ext cx="976200" cy="324900"/>
                </a:xfrm>
                <a:prstGeom prst="straightConnector1">
                  <a:avLst/>
                </a:prstGeom>
                <a:noFill/>
                <a:ln cap="flat" cmpd="sng" w="19050">
                  <a:solidFill>
                    <a:srgbClr val="000000"/>
                  </a:solidFill>
                  <a:prstDash val="solid"/>
                  <a:round/>
                  <a:headEnd len="lg" w="lg" type="none"/>
                  <a:tailEnd len="lg" w="lg" type="none"/>
                </a:ln>
              </p:spPr>
            </p:cxnSp>
            <p:cxnSp>
              <p:nvCxnSpPr>
                <p:cNvPr id="712" name="Shape 712"/>
                <p:cNvCxnSpPr/>
                <p:nvPr/>
              </p:nvCxnSpPr>
              <p:spPr>
                <a:xfrm>
                  <a:off x="5484189" y="3488263"/>
                  <a:ext cx="943800" cy="313500"/>
                </a:xfrm>
                <a:prstGeom prst="straightConnector1">
                  <a:avLst/>
                </a:prstGeom>
                <a:noFill/>
                <a:ln cap="flat" cmpd="sng" w="19050">
                  <a:solidFill>
                    <a:srgbClr val="000000"/>
                  </a:solidFill>
                  <a:prstDash val="solid"/>
                  <a:round/>
                  <a:headEnd len="lg" w="lg" type="none"/>
                  <a:tailEnd len="lg" w="lg" type="none"/>
                </a:ln>
              </p:spPr>
            </p:cxnSp>
            <p:sp>
              <p:nvSpPr>
                <p:cNvPr id="713" name="Shape 713"/>
                <p:cNvSpPr/>
                <p:nvPr/>
              </p:nvSpPr>
              <p:spPr>
                <a:xfrm rot="-3232568">
                  <a:off x="4962157" y="2110945"/>
                  <a:ext cx="497682"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14" name="Shape 714"/>
                <p:cNvSpPr/>
                <p:nvPr/>
              </p:nvSpPr>
              <p:spPr>
                <a:xfrm rot="-3232491">
                  <a:off x="4931672" y="2355745"/>
                  <a:ext cx="646254"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15" name="Shape 715"/>
                <p:cNvSpPr/>
                <p:nvPr/>
              </p:nvSpPr>
              <p:spPr>
                <a:xfrm rot="-3233414">
                  <a:off x="4991864" y="2931444"/>
                  <a:ext cx="352771"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16" name="Shape 716"/>
                <p:cNvSpPr/>
                <p:nvPr/>
              </p:nvSpPr>
              <p:spPr>
                <a:xfrm rot="-3232784">
                  <a:off x="5132923" y="2704294"/>
                  <a:ext cx="408154"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17" name="Shape 717"/>
                <p:cNvSpPr/>
                <p:nvPr/>
              </p:nvSpPr>
              <p:spPr>
                <a:xfrm rot="-3233107">
                  <a:off x="4960537" y="3122196"/>
                  <a:ext cx="505423"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718" name="Shape 718"/>
              <p:cNvGrpSpPr/>
              <p:nvPr/>
            </p:nvGrpSpPr>
            <p:grpSpPr>
              <a:xfrm>
                <a:off x="5002384" y="2465273"/>
                <a:ext cx="563562" cy="696388"/>
                <a:chOff x="2919899" y="465650"/>
                <a:chExt cx="4423565" cy="5466159"/>
              </a:xfrm>
            </p:grpSpPr>
            <p:grpSp>
              <p:nvGrpSpPr>
                <p:cNvPr id="719" name="Shape 719"/>
                <p:cNvGrpSpPr/>
                <p:nvPr/>
              </p:nvGrpSpPr>
              <p:grpSpPr>
                <a:xfrm>
                  <a:off x="3398196" y="2073825"/>
                  <a:ext cx="2751300" cy="3048000"/>
                  <a:chOff x="3398196" y="2073825"/>
                  <a:chExt cx="2751300" cy="3048000"/>
                </a:xfrm>
              </p:grpSpPr>
              <p:cxnSp>
                <p:nvCxnSpPr>
                  <p:cNvPr id="720" name="Shape 720"/>
                  <p:cNvCxnSpPr/>
                  <p:nvPr/>
                </p:nvCxnSpPr>
                <p:spPr>
                  <a:xfrm>
                    <a:off x="3398196" y="20738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721" name="Shape 721"/>
                  <p:cNvCxnSpPr/>
                  <p:nvPr/>
                </p:nvCxnSpPr>
                <p:spPr>
                  <a:xfrm>
                    <a:off x="3398196" y="26834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722" name="Shape 722"/>
                  <p:cNvCxnSpPr/>
                  <p:nvPr/>
                </p:nvCxnSpPr>
                <p:spPr>
                  <a:xfrm>
                    <a:off x="3398196" y="3293025"/>
                    <a:ext cx="1663200" cy="0"/>
                  </a:xfrm>
                  <a:prstGeom prst="straightConnector1">
                    <a:avLst/>
                  </a:prstGeom>
                  <a:noFill/>
                  <a:ln cap="flat" cmpd="sng" w="19050">
                    <a:solidFill>
                      <a:srgbClr val="000000"/>
                    </a:solidFill>
                    <a:prstDash val="solid"/>
                    <a:round/>
                    <a:headEnd len="lg" w="lg" type="none"/>
                    <a:tailEnd len="lg" w="lg" type="none"/>
                  </a:ln>
                </p:spPr>
              </p:cxnSp>
              <p:cxnSp>
                <p:nvCxnSpPr>
                  <p:cNvPr id="723" name="Shape 723"/>
                  <p:cNvCxnSpPr/>
                  <p:nvPr/>
                </p:nvCxnSpPr>
                <p:spPr>
                  <a:xfrm>
                    <a:off x="3398196" y="39026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724" name="Shape 724"/>
                  <p:cNvCxnSpPr/>
                  <p:nvPr/>
                </p:nvCxnSpPr>
                <p:spPr>
                  <a:xfrm>
                    <a:off x="3398196" y="4512225"/>
                    <a:ext cx="1653000" cy="0"/>
                  </a:xfrm>
                  <a:prstGeom prst="straightConnector1">
                    <a:avLst/>
                  </a:prstGeom>
                  <a:noFill/>
                  <a:ln cap="flat" cmpd="sng" w="19050">
                    <a:solidFill>
                      <a:srgbClr val="000000"/>
                    </a:solidFill>
                    <a:prstDash val="solid"/>
                    <a:round/>
                    <a:headEnd len="lg" w="lg" type="none"/>
                    <a:tailEnd len="lg" w="lg" type="none"/>
                  </a:ln>
                </p:spPr>
              </p:cxnSp>
              <p:cxnSp>
                <p:nvCxnSpPr>
                  <p:cNvPr id="725" name="Shape 725"/>
                  <p:cNvCxnSpPr/>
                  <p:nvPr/>
                </p:nvCxnSpPr>
                <p:spPr>
                  <a:xfrm>
                    <a:off x="3398196" y="5121825"/>
                    <a:ext cx="2751300" cy="0"/>
                  </a:xfrm>
                  <a:prstGeom prst="straightConnector1">
                    <a:avLst/>
                  </a:prstGeom>
                  <a:noFill/>
                  <a:ln cap="flat" cmpd="sng" w="19050">
                    <a:solidFill>
                      <a:srgbClr val="000000"/>
                    </a:solidFill>
                    <a:prstDash val="solid"/>
                    <a:round/>
                    <a:headEnd len="lg" w="lg" type="none"/>
                    <a:tailEnd len="lg" w="lg" type="none"/>
                  </a:ln>
                </p:spPr>
              </p:cxnSp>
            </p:grpSp>
            <p:grpSp>
              <p:nvGrpSpPr>
                <p:cNvPr id="726" name="Shape 726"/>
                <p:cNvGrpSpPr/>
                <p:nvPr/>
              </p:nvGrpSpPr>
              <p:grpSpPr>
                <a:xfrm>
                  <a:off x="2919899" y="1144402"/>
                  <a:ext cx="3769679" cy="4787407"/>
                  <a:chOff x="2919815" y="1139575"/>
                  <a:chExt cx="3773452" cy="4792200"/>
                </a:xfrm>
              </p:grpSpPr>
              <p:cxnSp>
                <p:nvCxnSpPr>
                  <p:cNvPr id="727" name="Shape 727"/>
                  <p:cNvCxnSpPr/>
                  <p:nvPr/>
                </p:nvCxnSpPr>
                <p:spPr>
                  <a:xfrm>
                    <a:off x="2956750" y="1139575"/>
                    <a:ext cx="0" cy="4792200"/>
                  </a:xfrm>
                  <a:prstGeom prst="straightConnector1">
                    <a:avLst/>
                  </a:prstGeom>
                  <a:noFill/>
                  <a:ln cap="flat" cmpd="sng" w="19050">
                    <a:solidFill>
                      <a:srgbClr val="000000"/>
                    </a:solidFill>
                    <a:prstDash val="solid"/>
                    <a:round/>
                    <a:headEnd len="lg" w="lg" type="none"/>
                    <a:tailEnd len="lg" w="lg" type="none"/>
                  </a:ln>
                </p:spPr>
              </p:cxnSp>
              <p:cxnSp>
                <p:nvCxnSpPr>
                  <p:cNvPr id="728" name="Shape 728"/>
                  <p:cNvCxnSpPr/>
                  <p:nvPr/>
                </p:nvCxnSpPr>
                <p:spPr>
                  <a:xfrm>
                    <a:off x="6654925" y="1741299"/>
                    <a:ext cx="0" cy="4170300"/>
                  </a:xfrm>
                  <a:prstGeom prst="straightConnector1">
                    <a:avLst/>
                  </a:prstGeom>
                  <a:noFill/>
                  <a:ln cap="flat" cmpd="sng" w="19050">
                    <a:solidFill>
                      <a:srgbClr val="000000"/>
                    </a:solidFill>
                    <a:prstDash val="solid"/>
                    <a:round/>
                    <a:headEnd len="lg" w="lg" type="none"/>
                    <a:tailEnd len="lg" w="lg" type="none"/>
                  </a:ln>
                </p:spPr>
              </p:cxnSp>
              <p:cxnSp>
                <p:nvCxnSpPr>
                  <p:cNvPr id="729" name="Shape 729"/>
                  <p:cNvCxnSpPr/>
                  <p:nvPr/>
                </p:nvCxnSpPr>
                <p:spPr>
                  <a:xfrm>
                    <a:off x="2919815" y="1144177"/>
                    <a:ext cx="3159599" cy="0"/>
                  </a:xfrm>
                  <a:prstGeom prst="straightConnector1">
                    <a:avLst/>
                  </a:prstGeom>
                  <a:noFill/>
                  <a:ln cap="flat" cmpd="sng" w="19050">
                    <a:solidFill>
                      <a:srgbClr val="000000"/>
                    </a:solidFill>
                    <a:prstDash val="solid"/>
                    <a:round/>
                    <a:headEnd len="lg" w="lg" type="none"/>
                    <a:tailEnd len="lg" w="lg" type="none"/>
                  </a:ln>
                </p:spPr>
              </p:cxnSp>
              <p:cxnSp>
                <p:nvCxnSpPr>
                  <p:cNvPr id="730" name="Shape 730"/>
                  <p:cNvCxnSpPr/>
                  <p:nvPr/>
                </p:nvCxnSpPr>
                <p:spPr>
                  <a:xfrm>
                    <a:off x="2922568" y="5898606"/>
                    <a:ext cx="3770700" cy="0"/>
                  </a:xfrm>
                  <a:prstGeom prst="straightConnector1">
                    <a:avLst/>
                  </a:prstGeom>
                  <a:noFill/>
                  <a:ln cap="flat" cmpd="sng" w="19050">
                    <a:solidFill>
                      <a:srgbClr val="000000"/>
                    </a:solidFill>
                    <a:prstDash val="solid"/>
                    <a:round/>
                    <a:headEnd len="lg" w="lg" type="none"/>
                    <a:tailEnd len="lg" w="lg" type="none"/>
                  </a:ln>
                </p:spPr>
              </p:cxnSp>
            </p:grpSp>
            <p:sp>
              <p:nvSpPr>
                <p:cNvPr id="731" name="Shape 731"/>
                <p:cNvSpPr/>
                <p:nvPr/>
              </p:nvSpPr>
              <p:spPr>
                <a:xfrm>
                  <a:off x="5963765" y="465650"/>
                  <a:ext cx="1379700" cy="1379700"/>
                </a:xfrm>
                <a:prstGeom prst="mathPlus">
                  <a:avLst>
                    <a:gd fmla="val 6993" name="adj1"/>
                  </a:avLst>
                </a:prstGeom>
                <a:solidFill>
                  <a:srgbClr val="00FF00"/>
                </a:solid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00FF00"/>
                    </a:solidFill>
                  </a:endParaRPr>
                </a:p>
              </p:txBody>
            </p:sp>
          </p:grpSp>
          <p:grpSp>
            <p:nvGrpSpPr>
              <p:cNvPr id="732" name="Shape 732"/>
              <p:cNvGrpSpPr/>
              <p:nvPr/>
            </p:nvGrpSpPr>
            <p:grpSpPr>
              <a:xfrm>
                <a:off x="5097235" y="2577823"/>
                <a:ext cx="563562" cy="700376"/>
                <a:chOff x="5154784" y="3836873"/>
                <a:chExt cx="563562" cy="700376"/>
              </a:xfrm>
            </p:grpSpPr>
            <p:sp>
              <p:nvSpPr>
                <p:cNvPr id="733" name="Shape 733"/>
                <p:cNvSpPr/>
                <p:nvPr/>
              </p:nvSpPr>
              <p:spPr>
                <a:xfrm>
                  <a:off x="5163653" y="3930950"/>
                  <a:ext cx="463800" cy="6063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grpSp>
              <p:nvGrpSpPr>
                <p:cNvPr id="734" name="Shape 734"/>
                <p:cNvGrpSpPr/>
                <p:nvPr/>
              </p:nvGrpSpPr>
              <p:grpSpPr>
                <a:xfrm>
                  <a:off x="5154784" y="3836873"/>
                  <a:ext cx="563562" cy="696388"/>
                  <a:chOff x="2919899" y="465650"/>
                  <a:chExt cx="4423565" cy="5466159"/>
                </a:xfrm>
              </p:grpSpPr>
              <p:grpSp>
                <p:nvGrpSpPr>
                  <p:cNvPr id="735" name="Shape 735"/>
                  <p:cNvGrpSpPr/>
                  <p:nvPr/>
                </p:nvGrpSpPr>
                <p:grpSpPr>
                  <a:xfrm>
                    <a:off x="3398196" y="2073825"/>
                    <a:ext cx="2751300" cy="3048000"/>
                    <a:chOff x="3398196" y="2073825"/>
                    <a:chExt cx="2751300" cy="3048000"/>
                  </a:xfrm>
                </p:grpSpPr>
                <p:cxnSp>
                  <p:nvCxnSpPr>
                    <p:cNvPr id="736" name="Shape 736"/>
                    <p:cNvCxnSpPr/>
                    <p:nvPr/>
                  </p:nvCxnSpPr>
                  <p:spPr>
                    <a:xfrm>
                      <a:off x="3398196" y="20738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737" name="Shape 737"/>
                    <p:cNvCxnSpPr/>
                    <p:nvPr/>
                  </p:nvCxnSpPr>
                  <p:spPr>
                    <a:xfrm>
                      <a:off x="3398196" y="26834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738" name="Shape 738"/>
                    <p:cNvCxnSpPr/>
                    <p:nvPr/>
                  </p:nvCxnSpPr>
                  <p:spPr>
                    <a:xfrm>
                      <a:off x="3398196" y="3293025"/>
                      <a:ext cx="1663200" cy="0"/>
                    </a:xfrm>
                    <a:prstGeom prst="straightConnector1">
                      <a:avLst/>
                    </a:prstGeom>
                    <a:noFill/>
                    <a:ln cap="flat" cmpd="sng" w="19050">
                      <a:solidFill>
                        <a:srgbClr val="000000"/>
                      </a:solidFill>
                      <a:prstDash val="solid"/>
                      <a:round/>
                      <a:headEnd len="lg" w="lg" type="none"/>
                      <a:tailEnd len="lg" w="lg" type="none"/>
                    </a:ln>
                  </p:spPr>
                </p:cxnSp>
                <p:cxnSp>
                  <p:nvCxnSpPr>
                    <p:cNvPr id="739" name="Shape 739"/>
                    <p:cNvCxnSpPr/>
                    <p:nvPr/>
                  </p:nvCxnSpPr>
                  <p:spPr>
                    <a:xfrm>
                      <a:off x="3398196" y="39026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740" name="Shape 740"/>
                    <p:cNvCxnSpPr/>
                    <p:nvPr/>
                  </p:nvCxnSpPr>
                  <p:spPr>
                    <a:xfrm>
                      <a:off x="3398196" y="4512225"/>
                      <a:ext cx="1653000" cy="0"/>
                    </a:xfrm>
                    <a:prstGeom prst="straightConnector1">
                      <a:avLst/>
                    </a:prstGeom>
                    <a:noFill/>
                    <a:ln cap="flat" cmpd="sng" w="19050">
                      <a:solidFill>
                        <a:srgbClr val="000000"/>
                      </a:solidFill>
                      <a:prstDash val="solid"/>
                      <a:round/>
                      <a:headEnd len="lg" w="lg" type="none"/>
                      <a:tailEnd len="lg" w="lg" type="none"/>
                    </a:ln>
                  </p:spPr>
                </p:cxnSp>
                <p:cxnSp>
                  <p:nvCxnSpPr>
                    <p:cNvPr id="741" name="Shape 741"/>
                    <p:cNvCxnSpPr/>
                    <p:nvPr/>
                  </p:nvCxnSpPr>
                  <p:spPr>
                    <a:xfrm>
                      <a:off x="3398196" y="5121825"/>
                      <a:ext cx="2751300" cy="0"/>
                    </a:xfrm>
                    <a:prstGeom prst="straightConnector1">
                      <a:avLst/>
                    </a:prstGeom>
                    <a:noFill/>
                    <a:ln cap="flat" cmpd="sng" w="19050">
                      <a:solidFill>
                        <a:srgbClr val="000000"/>
                      </a:solidFill>
                      <a:prstDash val="solid"/>
                      <a:round/>
                      <a:headEnd len="lg" w="lg" type="none"/>
                      <a:tailEnd len="lg" w="lg" type="none"/>
                    </a:ln>
                  </p:spPr>
                </p:cxnSp>
              </p:grpSp>
              <p:grpSp>
                <p:nvGrpSpPr>
                  <p:cNvPr id="742" name="Shape 742"/>
                  <p:cNvGrpSpPr/>
                  <p:nvPr/>
                </p:nvGrpSpPr>
                <p:grpSpPr>
                  <a:xfrm>
                    <a:off x="2919899" y="1144402"/>
                    <a:ext cx="3769679" cy="4787407"/>
                    <a:chOff x="2919815" y="1139575"/>
                    <a:chExt cx="3773452" cy="4792200"/>
                  </a:xfrm>
                </p:grpSpPr>
                <p:cxnSp>
                  <p:nvCxnSpPr>
                    <p:cNvPr id="743" name="Shape 743"/>
                    <p:cNvCxnSpPr/>
                    <p:nvPr/>
                  </p:nvCxnSpPr>
                  <p:spPr>
                    <a:xfrm>
                      <a:off x="2956750" y="1139575"/>
                      <a:ext cx="0" cy="4792200"/>
                    </a:xfrm>
                    <a:prstGeom prst="straightConnector1">
                      <a:avLst/>
                    </a:prstGeom>
                    <a:noFill/>
                    <a:ln cap="flat" cmpd="sng" w="19050">
                      <a:solidFill>
                        <a:srgbClr val="000000"/>
                      </a:solidFill>
                      <a:prstDash val="solid"/>
                      <a:round/>
                      <a:headEnd len="lg" w="lg" type="none"/>
                      <a:tailEnd len="lg" w="lg" type="none"/>
                    </a:ln>
                  </p:spPr>
                </p:cxnSp>
                <p:cxnSp>
                  <p:nvCxnSpPr>
                    <p:cNvPr id="744" name="Shape 744"/>
                    <p:cNvCxnSpPr/>
                    <p:nvPr/>
                  </p:nvCxnSpPr>
                  <p:spPr>
                    <a:xfrm>
                      <a:off x="6654925" y="1741299"/>
                      <a:ext cx="0" cy="4170300"/>
                    </a:xfrm>
                    <a:prstGeom prst="straightConnector1">
                      <a:avLst/>
                    </a:prstGeom>
                    <a:noFill/>
                    <a:ln cap="flat" cmpd="sng" w="19050">
                      <a:solidFill>
                        <a:srgbClr val="000000"/>
                      </a:solidFill>
                      <a:prstDash val="solid"/>
                      <a:round/>
                      <a:headEnd len="lg" w="lg" type="none"/>
                      <a:tailEnd len="lg" w="lg" type="none"/>
                    </a:ln>
                  </p:spPr>
                </p:cxnSp>
                <p:cxnSp>
                  <p:nvCxnSpPr>
                    <p:cNvPr id="745" name="Shape 745"/>
                    <p:cNvCxnSpPr/>
                    <p:nvPr/>
                  </p:nvCxnSpPr>
                  <p:spPr>
                    <a:xfrm>
                      <a:off x="2919815" y="1144177"/>
                      <a:ext cx="3159599" cy="0"/>
                    </a:xfrm>
                    <a:prstGeom prst="straightConnector1">
                      <a:avLst/>
                    </a:prstGeom>
                    <a:noFill/>
                    <a:ln cap="flat" cmpd="sng" w="19050">
                      <a:solidFill>
                        <a:srgbClr val="000000"/>
                      </a:solidFill>
                      <a:prstDash val="solid"/>
                      <a:round/>
                      <a:headEnd len="lg" w="lg" type="none"/>
                      <a:tailEnd len="lg" w="lg" type="none"/>
                    </a:ln>
                  </p:spPr>
                </p:cxnSp>
                <p:cxnSp>
                  <p:nvCxnSpPr>
                    <p:cNvPr id="746" name="Shape 746"/>
                    <p:cNvCxnSpPr/>
                    <p:nvPr/>
                  </p:nvCxnSpPr>
                  <p:spPr>
                    <a:xfrm>
                      <a:off x="2922568" y="5898606"/>
                      <a:ext cx="3770700" cy="0"/>
                    </a:xfrm>
                    <a:prstGeom prst="straightConnector1">
                      <a:avLst/>
                    </a:prstGeom>
                    <a:noFill/>
                    <a:ln cap="flat" cmpd="sng" w="19050">
                      <a:solidFill>
                        <a:srgbClr val="000000"/>
                      </a:solidFill>
                      <a:prstDash val="solid"/>
                      <a:round/>
                      <a:headEnd len="lg" w="lg" type="none"/>
                      <a:tailEnd len="lg" w="lg" type="none"/>
                    </a:ln>
                  </p:spPr>
                </p:cxnSp>
              </p:grpSp>
              <p:sp>
                <p:nvSpPr>
                  <p:cNvPr id="747" name="Shape 747"/>
                  <p:cNvSpPr/>
                  <p:nvPr/>
                </p:nvSpPr>
                <p:spPr>
                  <a:xfrm>
                    <a:off x="5963765" y="465650"/>
                    <a:ext cx="1379700" cy="1379700"/>
                  </a:xfrm>
                  <a:prstGeom prst="mathPlus">
                    <a:avLst>
                      <a:gd fmla="val 6993" name="adj1"/>
                    </a:avLst>
                  </a:prstGeom>
                  <a:solidFill>
                    <a:srgbClr val="00FF00"/>
                  </a:solid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00FF00"/>
                      </a:solidFill>
                    </a:endParaRPr>
                  </a:p>
                </p:txBody>
              </p:sp>
            </p:grpSp>
          </p:grpSp>
          <p:sp>
            <p:nvSpPr>
              <p:cNvPr id="748" name="Shape 748"/>
              <p:cNvSpPr/>
              <p:nvPr/>
            </p:nvSpPr>
            <p:spPr>
              <a:xfrm flipH="1" rot="10800000">
                <a:off x="559378" y="2600230"/>
                <a:ext cx="801899" cy="1023600"/>
              </a:xfrm>
              <a:prstGeom prst="foldedCorner">
                <a:avLst>
                  <a:gd fmla="val 16667"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nvGrpSpPr>
              <p:cNvPr id="749" name="Shape 749"/>
              <p:cNvGrpSpPr/>
              <p:nvPr/>
            </p:nvGrpSpPr>
            <p:grpSpPr>
              <a:xfrm>
                <a:off x="656859" y="2799684"/>
                <a:ext cx="593730" cy="525034"/>
                <a:chOff x="3398196" y="2073825"/>
                <a:chExt cx="2751300" cy="2432966"/>
              </a:xfrm>
            </p:grpSpPr>
            <p:cxnSp>
              <p:nvCxnSpPr>
                <p:cNvPr id="750" name="Shape 750"/>
                <p:cNvCxnSpPr/>
                <p:nvPr/>
              </p:nvCxnSpPr>
              <p:spPr>
                <a:xfrm>
                  <a:off x="3398196" y="20738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751" name="Shape 751"/>
                <p:cNvCxnSpPr/>
                <p:nvPr/>
              </p:nvCxnSpPr>
              <p:spPr>
                <a:xfrm>
                  <a:off x="3398196" y="2683425"/>
                  <a:ext cx="2751300" cy="0"/>
                </a:xfrm>
                <a:prstGeom prst="straightConnector1">
                  <a:avLst/>
                </a:prstGeom>
                <a:noFill/>
                <a:ln cap="flat" cmpd="sng" w="38100">
                  <a:solidFill>
                    <a:srgbClr val="FF0000"/>
                  </a:solidFill>
                  <a:prstDash val="solid"/>
                  <a:round/>
                  <a:headEnd len="lg" w="lg" type="none"/>
                  <a:tailEnd len="lg" w="lg" type="none"/>
                </a:ln>
              </p:spPr>
            </p:cxnSp>
            <p:cxnSp>
              <p:nvCxnSpPr>
                <p:cNvPr id="752" name="Shape 752"/>
                <p:cNvCxnSpPr/>
                <p:nvPr/>
              </p:nvCxnSpPr>
              <p:spPr>
                <a:xfrm>
                  <a:off x="3398196" y="3293025"/>
                  <a:ext cx="1663200" cy="0"/>
                </a:xfrm>
                <a:prstGeom prst="straightConnector1">
                  <a:avLst/>
                </a:prstGeom>
                <a:noFill/>
                <a:ln cap="flat" cmpd="sng" w="38100">
                  <a:solidFill>
                    <a:srgbClr val="000000"/>
                  </a:solidFill>
                  <a:prstDash val="solid"/>
                  <a:round/>
                  <a:headEnd len="lg" w="lg" type="none"/>
                  <a:tailEnd len="lg" w="lg" type="none"/>
                </a:ln>
              </p:spPr>
            </p:cxnSp>
            <p:cxnSp>
              <p:nvCxnSpPr>
                <p:cNvPr id="753" name="Shape 753"/>
                <p:cNvCxnSpPr/>
                <p:nvPr/>
              </p:nvCxnSpPr>
              <p:spPr>
                <a:xfrm>
                  <a:off x="3398196" y="39026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754" name="Shape 754"/>
                <p:cNvCxnSpPr/>
                <p:nvPr/>
              </p:nvCxnSpPr>
              <p:spPr>
                <a:xfrm>
                  <a:off x="3398196" y="4506791"/>
                  <a:ext cx="2751300" cy="0"/>
                </a:xfrm>
                <a:prstGeom prst="straightConnector1">
                  <a:avLst/>
                </a:prstGeom>
                <a:noFill/>
                <a:ln cap="flat" cmpd="sng" w="38100">
                  <a:solidFill>
                    <a:srgbClr val="00FF00"/>
                  </a:solidFill>
                  <a:prstDash val="solid"/>
                  <a:round/>
                  <a:headEnd len="lg" w="lg" type="none"/>
                  <a:tailEnd len="lg" w="lg" type="none"/>
                </a:ln>
              </p:spPr>
            </p:cxnSp>
          </p:grpSp>
          <p:sp>
            <p:nvSpPr>
              <p:cNvPr id="755" name="Shape 755"/>
              <p:cNvSpPr/>
              <p:nvPr/>
            </p:nvSpPr>
            <p:spPr>
              <a:xfrm flipH="1" rot="10800000">
                <a:off x="553062" y="3802004"/>
                <a:ext cx="814500" cy="1039800"/>
              </a:xfrm>
              <a:prstGeom prst="foldedCorner">
                <a:avLst>
                  <a:gd fmla="val 16667"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nvGrpSpPr>
              <p:cNvPr id="756" name="Shape 756"/>
              <p:cNvGrpSpPr/>
              <p:nvPr/>
            </p:nvGrpSpPr>
            <p:grpSpPr>
              <a:xfrm>
                <a:off x="652079" y="4004674"/>
                <a:ext cx="603084" cy="668121"/>
                <a:chOff x="3398196" y="2073825"/>
                <a:chExt cx="2751300" cy="3048000"/>
              </a:xfrm>
            </p:grpSpPr>
            <p:cxnSp>
              <p:nvCxnSpPr>
                <p:cNvPr id="757" name="Shape 757"/>
                <p:cNvCxnSpPr/>
                <p:nvPr/>
              </p:nvCxnSpPr>
              <p:spPr>
                <a:xfrm>
                  <a:off x="3398196" y="20738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758" name="Shape 758"/>
                <p:cNvCxnSpPr/>
                <p:nvPr/>
              </p:nvCxnSpPr>
              <p:spPr>
                <a:xfrm>
                  <a:off x="3398196" y="2683425"/>
                  <a:ext cx="2751300" cy="0"/>
                </a:xfrm>
                <a:prstGeom prst="straightConnector1">
                  <a:avLst/>
                </a:prstGeom>
                <a:noFill/>
                <a:ln cap="flat" cmpd="sng" w="38100">
                  <a:solidFill>
                    <a:srgbClr val="FF0000"/>
                  </a:solidFill>
                  <a:prstDash val="solid"/>
                  <a:round/>
                  <a:headEnd len="lg" w="lg" type="none"/>
                  <a:tailEnd len="lg" w="lg" type="none"/>
                </a:ln>
              </p:spPr>
            </p:cxnSp>
            <p:cxnSp>
              <p:nvCxnSpPr>
                <p:cNvPr id="759" name="Shape 759"/>
                <p:cNvCxnSpPr/>
                <p:nvPr/>
              </p:nvCxnSpPr>
              <p:spPr>
                <a:xfrm>
                  <a:off x="3398196" y="3293025"/>
                  <a:ext cx="1663200" cy="0"/>
                </a:xfrm>
                <a:prstGeom prst="straightConnector1">
                  <a:avLst/>
                </a:prstGeom>
                <a:noFill/>
                <a:ln cap="flat" cmpd="sng" w="38100">
                  <a:solidFill>
                    <a:srgbClr val="000000"/>
                  </a:solidFill>
                  <a:prstDash val="solid"/>
                  <a:round/>
                  <a:headEnd len="lg" w="lg" type="none"/>
                  <a:tailEnd len="lg" w="lg" type="none"/>
                </a:ln>
              </p:spPr>
            </p:cxnSp>
            <p:cxnSp>
              <p:nvCxnSpPr>
                <p:cNvPr id="760" name="Shape 760"/>
                <p:cNvCxnSpPr/>
                <p:nvPr/>
              </p:nvCxnSpPr>
              <p:spPr>
                <a:xfrm>
                  <a:off x="3398196" y="39026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761" name="Shape 761"/>
                <p:cNvCxnSpPr/>
                <p:nvPr/>
              </p:nvCxnSpPr>
              <p:spPr>
                <a:xfrm>
                  <a:off x="3398196" y="4512225"/>
                  <a:ext cx="1653000" cy="0"/>
                </a:xfrm>
                <a:prstGeom prst="straightConnector1">
                  <a:avLst/>
                </a:prstGeom>
                <a:noFill/>
                <a:ln cap="flat" cmpd="sng" w="38100">
                  <a:solidFill>
                    <a:srgbClr val="00FF00"/>
                  </a:solidFill>
                  <a:prstDash val="solid"/>
                  <a:round/>
                  <a:headEnd len="lg" w="lg" type="none"/>
                  <a:tailEnd len="lg" w="lg" type="none"/>
                </a:ln>
              </p:spPr>
            </p:cxnSp>
            <p:cxnSp>
              <p:nvCxnSpPr>
                <p:cNvPr id="762" name="Shape 762"/>
                <p:cNvCxnSpPr/>
                <p:nvPr/>
              </p:nvCxnSpPr>
              <p:spPr>
                <a:xfrm>
                  <a:off x="3398196" y="5121825"/>
                  <a:ext cx="2751300" cy="0"/>
                </a:xfrm>
                <a:prstGeom prst="straightConnector1">
                  <a:avLst/>
                </a:prstGeom>
                <a:noFill/>
                <a:ln cap="flat" cmpd="sng" w="38100">
                  <a:solidFill>
                    <a:srgbClr val="FF0000"/>
                  </a:solidFill>
                  <a:prstDash val="solid"/>
                  <a:round/>
                  <a:headEnd len="lg" w="lg" type="none"/>
                  <a:tailEnd len="lg" w="lg" type="none"/>
                </a:ln>
              </p:spPr>
            </p:cxnSp>
          </p:grpSp>
          <p:grpSp>
            <p:nvGrpSpPr>
              <p:cNvPr id="763" name="Shape 763"/>
              <p:cNvGrpSpPr/>
              <p:nvPr/>
            </p:nvGrpSpPr>
            <p:grpSpPr>
              <a:xfrm>
                <a:off x="655655" y="1608847"/>
                <a:ext cx="587402" cy="650748"/>
                <a:chOff x="3398196" y="2073825"/>
                <a:chExt cx="2751300" cy="3048000"/>
              </a:xfrm>
            </p:grpSpPr>
            <p:cxnSp>
              <p:nvCxnSpPr>
                <p:cNvPr id="764" name="Shape 764"/>
                <p:cNvCxnSpPr/>
                <p:nvPr/>
              </p:nvCxnSpPr>
              <p:spPr>
                <a:xfrm>
                  <a:off x="3398196" y="20738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765" name="Shape 765"/>
                <p:cNvCxnSpPr/>
                <p:nvPr/>
              </p:nvCxnSpPr>
              <p:spPr>
                <a:xfrm>
                  <a:off x="3398196" y="26834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766" name="Shape 766"/>
                <p:cNvCxnSpPr/>
                <p:nvPr/>
              </p:nvCxnSpPr>
              <p:spPr>
                <a:xfrm>
                  <a:off x="3398196" y="3293025"/>
                  <a:ext cx="1663200" cy="0"/>
                </a:xfrm>
                <a:prstGeom prst="straightConnector1">
                  <a:avLst/>
                </a:prstGeom>
                <a:noFill/>
                <a:ln cap="flat" cmpd="sng" w="38100">
                  <a:solidFill>
                    <a:srgbClr val="000000"/>
                  </a:solidFill>
                  <a:prstDash val="solid"/>
                  <a:round/>
                  <a:headEnd len="lg" w="lg" type="none"/>
                  <a:tailEnd len="lg" w="lg" type="none"/>
                </a:ln>
              </p:spPr>
            </p:cxnSp>
            <p:cxnSp>
              <p:nvCxnSpPr>
                <p:cNvPr id="767" name="Shape 767"/>
                <p:cNvCxnSpPr/>
                <p:nvPr/>
              </p:nvCxnSpPr>
              <p:spPr>
                <a:xfrm>
                  <a:off x="3398196" y="39026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768" name="Shape 768"/>
                <p:cNvCxnSpPr/>
                <p:nvPr/>
              </p:nvCxnSpPr>
              <p:spPr>
                <a:xfrm>
                  <a:off x="3398196" y="4512225"/>
                  <a:ext cx="1653000" cy="0"/>
                </a:xfrm>
                <a:prstGeom prst="straightConnector1">
                  <a:avLst/>
                </a:prstGeom>
                <a:noFill/>
                <a:ln cap="flat" cmpd="sng" w="38100">
                  <a:solidFill>
                    <a:srgbClr val="000000"/>
                  </a:solidFill>
                  <a:prstDash val="solid"/>
                  <a:round/>
                  <a:headEnd len="lg" w="lg" type="none"/>
                  <a:tailEnd len="lg" w="lg" type="none"/>
                </a:ln>
              </p:spPr>
            </p:cxnSp>
            <p:cxnSp>
              <p:nvCxnSpPr>
                <p:cNvPr id="769" name="Shape 769"/>
                <p:cNvCxnSpPr/>
                <p:nvPr/>
              </p:nvCxnSpPr>
              <p:spPr>
                <a:xfrm>
                  <a:off x="3398196" y="5121825"/>
                  <a:ext cx="2751300" cy="0"/>
                </a:xfrm>
                <a:prstGeom prst="straightConnector1">
                  <a:avLst/>
                </a:prstGeom>
                <a:noFill/>
                <a:ln cap="flat" cmpd="sng" w="38100">
                  <a:solidFill>
                    <a:srgbClr val="000000"/>
                  </a:solidFill>
                  <a:prstDash val="solid"/>
                  <a:round/>
                  <a:headEnd len="lg" w="lg" type="none"/>
                  <a:tailEnd len="lg" w="lg" type="none"/>
                </a:ln>
              </p:spPr>
            </p:cxnSp>
          </p:grpSp>
          <p:grpSp>
            <p:nvGrpSpPr>
              <p:cNvPr id="770" name="Shape 770"/>
              <p:cNvGrpSpPr/>
              <p:nvPr/>
            </p:nvGrpSpPr>
            <p:grpSpPr>
              <a:xfrm>
                <a:off x="553578" y="1410431"/>
                <a:ext cx="804877" cy="1022176"/>
                <a:chOff x="2919815" y="1139575"/>
                <a:chExt cx="3773452" cy="4792200"/>
              </a:xfrm>
            </p:grpSpPr>
            <p:cxnSp>
              <p:nvCxnSpPr>
                <p:cNvPr id="771" name="Shape 771"/>
                <p:cNvCxnSpPr/>
                <p:nvPr/>
              </p:nvCxnSpPr>
              <p:spPr>
                <a:xfrm>
                  <a:off x="2956750" y="1139575"/>
                  <a:ext cx="0" cy="4792200"/>
                </a:xfrm>
                <a:prstGeom prst="straightConnector1">
                  <a:avLst/>
                </a:prstGeom>
                <a:noFill/>
                <a:ln cap="flat" cmpd="sng" w="19050">
                  <a:solidFill>
                    <a:srgbClr val="000000"/>
                  </a:solidFill>
                  <a:prstDash val="solid"/>
                  <a:round/>
                  <a:headEnd len="lg" w="lg" type="none"/>
                  <a:tailEnd len="lg" w="lg" type="none"/>
                </a:ln>
              </p:spPr>
            </p:cxnSp>
            <p:cxnSp>
              <p:nvCxnSpPr>
                <p:cNvPr id="772" name="Shape 772"/>
                <p:cNvCxnSpPr/>
                <p:nvPr/>
              </p:nvCxnSpPr>
              <p:spPr>
                <a:xfrm>
                  <a:off x="6654925" y="1741299"/>
                  <a:ext cx="0" cy="4170300"/>
                </a:xfrm>
                <a:prstGeom prst="straightConnector1">
                  <a:avLst/>
                </a:prstGeom>
                <a:noFill/>
                <a:ln cap="flat" cmpd="sng" w="19050">
                  <a:solidFill>
                    <a:srgbClr val="000000"/>
                  </a:solidFill>
                  <a:prstDash val="solid"/>
                  <a:round/>
                  <a:headEnd len="lg" w="lg" type="none"/>
                  <a:tailEnd len="lg" w="lg" type="none"/>
                </a:ln>
              </p:spPr>
            </p:cxnSp>
            <p:cxnSp>
              <p:nvCxnSpPr>
                <p:cNvPr id="773" name="Shape 773"/>
                <p:cNvCxnSpPr/>
                <p:nvPr/>
              </p:nvCxnSpPr>
              <p:spPr>
                <a:xfrm>
                  <a:off x="2919815" y="1144177"/>
                  <a:ext cx="3159599" cy="0"/>
                </a:xfrm>
                <a:prstGeom prst="straightConnector1">
                  <a:avLst/>
                </a:prstGeom>
                <a:noFill/>
                <a:ln cap="flat" cmpd="sng" w="19050">
                  <a:solidFill>
                    <a:srgbClr val="000000"/>
                  </a:solidFill>
                  <a:prstDash val="solid"/>
                  <a:round/>
                  <a:headEnd len="lg" w="lg" type="none"/>
                  <a:tailEnd len="lg" w="lg" type="none"/>
                </a:ln>
              </p:spPr>
            </p:cxnSp>
            <p:cxnSp>
              <p:nvCxnSpPr>
                <p:cNvPr id="774" name="Shape 774"/>
                <p:cNvCxnSpPr/>
                <p:nvPr/>
              </p:nvCxnSpPr>
              <p:spPr>
                <a:xfrm>
                  <a:off x="2922568" y="5898606"/>
                  <a:ext cx="3770700" cy="0"/>
                </a:xfrm>
                <a:prstGeom prst="straightConnector1">
                  <a:avLst/>
                </a:prstGeom>
                <a:noFill/>
                <a:ln cap="flat" cmpd="sng" w="19050">
                  <a:solidFill>
                    <a:srgbClr val="000000"/>
                  </a:solidFill>
                  <a:prstDash val="solid"/>
                  <a:round/>
                  <a:headEnd len="lg" w="lg" type="none"/>
                  <a:tailEnd len="lg" w="lg" type="none"/>
                </a:ln>
              </p:spPr>
            </p:cxnSp>
          </p:grpSp>
          <p:sp>
            <p:nvSpPr>
              <p:cNvPr id="775" name="Shape 775"/>
              <p:cNvSpPr/>
              <p:nvPr/>
            </p:nvSpPr>
            <p:spPr>
              <a:xfrm>
                <a:off x="1203403" y="1265502"/>
                <a:ext cx="294600" cy="294600"/>
              </a:xfrm>
              <a:prstGeom prst="mathPlus">
                <a:avLst>
                  <a:gd fmla="val 6993" name="adj1"/>
                </a:avLst>
              </a:prstGeom>
              <a:solidFill>
                <a:srgbClr val="00FF00"/>
              </a:solidFill>
              <a:ln cap="flat" cmpd="sng" w="19050">
                <a:solidFill>
                  <a:srgbClr val="00FF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00FF00"/>
                  </a:solidFill>
                </a:endParaRPr>
              </a:p>
            </p:txBody>
          </p:sp>
        </p:grpSp>
      </p:grpSp>
      <p:cxnSp>
        <p:nvCxnSpPr>
          <p:cNvPr id="776" name="Shape 776"/>
          <p:cNvCxnSpPr>
            <a:stCxn id="677" idx="2"/>
            <a:endCxn id="621" idx="4"/>
          </p:cNvCxnSpPr>
          <p:nvPr/>
        </p:nvCxnSpPr>
        <p:spPr>
          <a:xfrm flipH="1" rot="-5400000">
            <a:off x="2263254" y="3207525"/>
            <a:ext cx="921600" cy="1346100"/>
          </a:xfrm>
          <a:prstGeom prst="curvedConnector2">
            <a:avLst/>
          </a:prstGeom>
          <a:noFill/>
          <a:ln cap="flat" cmpd="sng" w="19050">
            <a:solidFill>
              <a:schemeClr val="dk2"/>
            </a:solidFill>
            <a:prstDash val="solid"/>
            <a:round/>
            <a:headEnd len="lg" w="lg" type="none"/>
            <a:tailEnd len="lg" w="lg" type="triangle"/>
          </a:ln>
        </p:spPr>
      </p:cxnSp>
      <p:cxnSp>
        <p:nvCxnSpPr>
          <p:cNvPr id="777" name="Shape 777"/>
          <p:cNvCxnSpPr>
            <a:stCxn id="589" idx="3"/>
            <a:endCxn id="551" idx="3"/>
          </p:cNvCxnSpPr>
          <p:nvPr/>
        </p:nvCxnSpPr>
        <p:spPr>
          <a:xfrm flipH="1" rot="10800000">
            <a:off x="5688319" y="3367878"/>
            <a:ext cx="943500" cy="1071000"/>
          </a:xfrm>
          <a:prstGeom prst="curvedConnector2">
            <a:avLst/>
          </a:prstGeom>
          <a:noFill/>
          <a:ln cap="flat" cmpd="sng" w="19050">
            <a:solidFill>
              <a:schemeClr val="dk2"/>
            </a:solidFill>
            <a:prstDash val="solid"/>
            <a:round/>
            <a:headEnd len="lg" w="lg" type="none"/>
            <a:tailEnd len="lg" w="lg" type="triangle"/>
          </a:ln>
        </p:spPr>
      </p:cxnSp>
      <p:cxnSp>
        <p:nvCxnSpPr>
          <p:cNvPr id="778" name="Shape 778"/>
          <p:cNvCxnSpPr/>
          <p:nvPr/>
        </p:nvCxnSpPr>
        <p:spPr>
          <a:xfrm flipH="1" rot="10800000">
            <a:off x="1179766" y="2864999"/>
            <a:ext cx="488099" cy="262200"/>
          </a:xfrm>
          <a:prstGeom prst="straightConnector1">
            <a:avLst/>
          </a:prstGeom>
          <a:noFill/>
          <a:ln cap="flat" cmpd="sng" w="19050">
            <a:solidFill>
              <a:schemeClr val="dk2"/>
            </a:solidFill>
            <a:prstDash val="solid"/>
            <a:round/>
            <a:headEnd len="lg" w="lg" type="none"/>
            <a:tailEnd len="lg" w="lg"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2" name="Shape 782"/>
        <p:cNvGrpSpPr/>
        <p:nvPr/>
      </p:nvGrpSpPr>
      <p:grpSpPr>
        <a:xfrm>
          <a:off x="0" y="0"/>
          <a:ext cx="0" cy="0"/>
          <a:chOff x="0" y="0"/>
          <a:chExt cx="0" cy="0"/>
        </a:xfrm>
      </p:grpSpPr>
      <p:pic>
        <p:nvPicPr>
          <p:cNvPr id="783" name="Shape 783"/>
          <p:cNvPicPr preferRelativeResize="0"/>
          <p:nvPr/>
        </p:nvPicPr>
        <p:blipFill>
          <a:blip r:embed="rId3">
            <a:alphaModFix/>
          </a:blip>
          <a:stretch>
            <a:fillRect/>
          </a:stretch>
        </p:blipFill>
        <p:spPr>
          <a:xfrm>
            <a:off x="6884275" y="1678347"/>
            <a:ext cx="1762400" cy="1762375"/>
          </a:xfrm>
          <a:prstGeom prst="rect">
            <a:avLst/>
          </a:prstGeom>
          <a:noFill/>
          <a:ln>
            <a:noFill/>
          </a:ln>
        </p:spPr>
      </p:pic>
      <p:pic>
        <p:nvPicPr>
          <p:cNvPr id="784" name="Shape 784"/>
          <p:cNvPicPr preferRelativeResize="0"/>
          <p:nvPr/>
        </p:nvPicPr>
        <p:blipFill>
          <a:blip r:embed="rId4">
            <a:alphaModFix/>
          </a:blip>
          <a:stretch>
            <a:fillRect/>
          </a:stretch>
        </p:blipFill>
        <p:spPr>
          <a:xfrm>
            <a:off x="4737552" y="3683108"/>
            <a:ext cx="1762400" cy="919766"/>
          </a:xfrm>
          <a:prstGeom prst="rect">
            <a:avLst/>
          </a:prstGeom>
          <a:noFill/>
          <a:ln>
            <a:noFill/>
          </a:ln>
        </p:spPr>
      </p:pic>
      <p:pic>
        <p:nvPicPr>
          <p:cNvPr id="785" name="Shape 785"/>
          <p:cNvPicPr preferRelativeResize="0"/>
          <p:nvPr/>
        </p:nvPicPr>
        <p:blipFill>
          <a:blip r:embed="rId4">
            <a:alphaModFix/>
          </a:blip>
          <a:stretch>
            <a:fillRect/>
          </a:stretch>
        </p:blipFill>
        <p:spPr>
          <a:xfrm>
            <a:off x="6871152" y="3683108"/>
            <a:ext cx="1762400" cy="919766"/>
          </a:xfrm>
          <a:prstGeom prst="rect">
            <a:avLst/>
          </a:prstGeom>
          <a:noFill/>
          <a:ln>
            <a:noFill/>
          </a:ln>
        </p:spPr>
      </p:pic>
      <p:pic>
        <p:nvPicPr>
          <p:cNvPr id="786" name="Shape 786"/>
          <p:cNvPicPr preferRelativeResize="0"/>
          <p:nvPr/>
        </p:nvPicPr>
        <p:blipFill>
          <a:blip r:embed="rId4">
            <a:alphaModFix/>
          </a:blip>
          <a:stretch>
            <a:fillRect/>
          </a:stretch>
        </p:blipFill>
        <p:spPr>
          <a:xfrm>
            <a:off x="2662775" y="3683108"/>
            <a:ext cx="1762400" cy="919766"/>
          </a:xfrm>
          <a:prstGeom prst="rect">
            <a:avLst/>
          </a:prstGeom>
          <a:noFill/>
          <a:ln>
            <a:noFill/>
          </a:ln>
        </p:spPr>
      </p:pic>
      <p:pic>
        <p:nvPicPr>
          <p:cNvPr id="787" name="Shape 787"/>
          <p:cNvPicPr preferRelativeResize="0"/>
          <p:nvPr/>
        </p:nvPicPr>
        <p:blipFill>
          <a:blip r:embed="rId4">
            <a:alphaModFix/>
          </a:blip>
          <a:stretch>
            <a:fillRect/>
          </a:stretch>
        </p:blipFill>
        <p:spPr>
          <a:xfrm>
            <a:off x="605375" y="3683108"/>
            <a:ext cx="1762400" cy="919766"/>
          </a:xfrm>
          <a:prstGeom prst="rect">
            <a:avLst/>
          </a:prstGeom>
          <a:noFill/>
          <a:ln>
            <a:noFill/>
          </a:ln>
        </p:spPr>
      </p:pic>
      <p:pic>
        <p:nvPicPr>
          <p:cNvPr id="788" name="Shape 788"/>
          <p:cNvPicPr preferRelativeResize="0"/>
          <p:nvPr/>
        </p:nvPicPr>
        <p:blipFill>
          <a:blip r:embed="rId3">
            <a:alphaModFix/>
          </a:blip>
          <a:stretch>
            <a:fillRect/>
          </a:stretch>
        </p:blipFill>
        <p:spPr>
          <a:xfrm>
            <a:off x="4750675" y="1678347"/>
            <a:ext cx="1762400" cy="1762375"/>
          </a:xfrm>
          <a:prstGeom prst="rect">
            <a:avLst/>
          </a:prstGeom>
          <a:noFill/>
          <a:ln>
            <a:noFill/>
          </a:ln>
        </p:spPr>
      </p:pic>
      <p:pic>
        <p:nvPicPr>
          <p:cNvPr id="789" name="Shape 789"/>
          <p:cNvPicPr preferRelativeResize="0"/>
          <p:nvPr/>
        </p:nvPicPr>
        <p:blipFill>
          <a:blip r:embed="rId3">
            <a:alphaModFix/>
          </a:blip>
          <a:stretch>
            <a:fillRect/>
          </a:stretch>
        </p:blipFill>
        <p:spPr>
          <a:xfrm>
            <a:off x="559675" y="1678347"/>
            <a:ext cx="1762400" cy="1762375"/>
          </a:xfrm>
          <a:prstGeom prst="rect">
            <a:avLst/>
          </a:prstGeom>
          <a:noFill/>
          <a:ln>
            <a:noFill/>
          </a:ln>
        </p:spPr>
      </p:pic>
      <p:pic>
        <p:nvPicPr>
          <p:cNvPr id="790" name="Shape 790"/>
          <p:cNvPicPr preferRelativeResize="0"/>
          <p:nvPr/>
        </p:nvPicPr>
        <p:blipFill>
          <a:blip r:embed="rId3">
            <a:alphaModFix/>
          </a:blip>
          <a:stretch>
            <a:fillRect/>
          </a:stretch>
        </p:blipFill>
        <p:spPr>
          <a:xfrm>
            <a:off x="2693275" y="1678347"/>
            <a:ext cx="1762400" cy="1762375"/>
          </a:xfrm>
          <a:prstGeom prst="rect">
            <a:avLst/>
          </a:prstGeom>
          <a:noFill/>
          <a:ln>
            <a:noFill/>
          </a:ln>
        </p:spPr>
      </p:pic>
      <p:cxnSp>
        <p:nvCxnSpPr>
          <p:cNvPr id="791" name="Shape 791"/>
          <p:cNvCxnSpPr/>
          <p:nvPr/>
        </p:nvCxnSpPr>
        <p:spPr>
          <a:xfrm flipH="1">
            <a:off x="3532842" y="3048766"/>
            <a:ext cx="1800" cy="643500"/>
          </a:xfrm>
          <a:prstGeom prst="straightConnector1">
            <a:avLst/>
          </a:prstGeom>
          <a:noFill/>
          <a:ln cap="flat" cmpd="sng" w="38100">
            <a:solidFill>
              <a:srgbClr val="000000"/>
            </a:solidFill>
            <a:prstDash val="solid"/>
            <a:round/>
            <a:headEnd len="lg" w="lg" type="none"/>
            <a:tailEnd len="lg" w="lg" type="triangle"/>
          </a:ln>
        </p:spPr>
      </p:cxnSp>
      <p:cxnSp>
        <p:nvCxnSpPr>
          <p:cNvPr id="792" name="Shape 792"/>
          <p:cNvCxnSpPr/>
          <p:nvPr/>
        </p:nvCxnSpPr>
        <p:spPr>
          <a:xfrm flipH="1">
            <a:off x="5611367" y="3048766"/>
            <a:ext cx="1800" cy="643500"/>
          </a:xfrm>
          <a:prstGeom prst="straightConnector1">
            <a:avLst/>
          </a:prstGeom>
          <a:noFill/>
          <a:ln cap="flat" cmpd="sng" w="38100">
            <a:solidFill>
              <a:srgbClr val="000000"/>
            </a:solidFill>
            <a:prstDash val="solid"/>
            <a:round/>
            <a:headEnd len="lg" w="lg" type="none"/>
            <a:tailEnd len="lg" w="lg" type="triangle"/>
          </a:ln>
        </p:spPr>
      </p:cxnSp>
      <p:grpSp>
        <p:nvGrpSpPr>
          <p:cNvPr id="793" name="Shape 793"/>
          <p:cNvGrpSpPr/>
          <p:nvPr/>
        </p:nvGrpSpPr>
        <p:grpSpPr>
          <a:xfrm>
            <a:off x="3724380" y="2611810"/>
            <a:ext cx="238500" cy="162300"/>
            <a:chOff x="4640900" y="3636325"/>
            <a:chExt cx="238500" cy="162300"/>
          </a:xfrm>
        </p:grpSpPr>
        <p:cxnSp>
          <p:nvCxnSpPr>
            <p:cNvPr id="794" name="Shape 794"/>
            <p:cNvCxnSpPr/>
            <p:nvPr/>
          </p:nvCxnSpPr>
          <p:spPr>
            <a:xfrm>
              <a:off x="4640900" y="3717475"/>
              <a:ext cx="162300" cy="0"/>
            </a:xfrm>
            <a:prstGeom prst="straightConnector1">
              <a:avLst/>
            </a:prstGeom>
            <a:noFill/>
            <a:ln cap="flat" cmpd="sng" w="19050">
              <a:solidFill>
                <a:srgbClr val="434343"/>
              </a:solidFill>
              <a:prstDash val="solid"/>
              <a:round/>
              <a:headEnd len="lg" w="lg" type="none"/>
              <a:tailEnd len="lg" w="lg" type="none"/>
            </a:ln>
          </p:spPr>
        </p:cxnSp>
        <p:sp>
          <p:nvSpPr>
            <p:cNvPr id="795" name="Shape 795"/>
            <p:cNvSpPr/>
            <p:nvPr/>
          </p:nvSpPr>
          <p:spPr>
            <a:xfrm>
              <a:off x="4717100" y="3636325"/>
              <a:ext cx="162300" cy="1623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796" name="Shape 796"/>
          <p:cNvGrpSpPr/>
          <p:nvPr/>
        </p:nvGrpSpPr>
        <p:grpSpPr>
          <a:xfrm>
            <a:off x="3639862" y="4017900"/>
            <a:ext cx="238500" cy="162300"/>
            <a:chOff x="4640900" y="3636325"/>
            <a:chExt cx="238500" cy="162300"/>
          </a:xfrm>
        </p:grpSpPr>
        <p:cxnSp>
          <p:nvCxnSpPr>
            <p:cNvPr id="797" name="Shape 797"/>
            <p:cNvCxnSpPr/>
            <p:nvPr/>
          </p:nvCxnSpPr>
          <p:spPr>
            <a:xfrm>
              <a:off x="4640900" y="3717475"/>
              <a:ext cx="162300" cy="0"/>
            </a:xfrm>
            <a:prstGeom prst="straightConnector1">
              <a:avLst/>
            </a:prstGeom>
            <a:noFill/>
            <a:ln cap="flat" cmpd="sng" w="19050">
              <a:solidFill>
                <a:srgbClr val="434343"/>
              </a:solidFill>
              <a:prstDash val="solid"/>
              <a:round/>
              <a:headEnd len="lg" w="lg" type="none"/>
              <a:tailEnd len="lg" w="lg" type="none"/>
            </a:ln>
          </p:spPr>
        </p:cxnSp>
        <p:sp>
          <p:nvSpPr>
            <p:cNvPr id="798" name="Shape 798"/>
            <p:cNvSpPr/>
            <p:nvPr/>
          </p:nvSpPr>
          <p:spPr>
            <a:xfrm>
              <a:off x="4717100" y="3636325"/>
              <a:ext cx="162300" cy="1623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799" name="Shape 799"/>
          <p:cNvGrpSpPr/>
          <p:nvPr/>
        </p:nvGrpSpPr>
        <p:grpSpPr>
          <a:xfrm>
            <a:off x="3335875" y="2611800"/>
            <a:ext cx="390900" cy="162300"/>
            <a:chOff x="3183475" y="2459400"/>
            <a:chExt cx="390900" cy="162300"/>
          </a:xfrm>
        </p:grpSpPr>
        <p:cxnSp>
          <p:nvCxnSpPr>
            <p:cNvPr id="800" name="Shape 800"/>
            <p:cNvCxnSpPr/>
            <p:nvPr/>
          </p:nvCxnSpPr>
          <p:spPr>
            <a:xfrm>
              <a:off x="3264625" y="2535600"/>
              <a:ext cx="228600" cy="0"/>
            </a:xfrm>
            <a:prstGeom prst="straightConnector1">
              <a:avLst/>
            </a:prstGeom>
            <a:noFill/>
            <a:ln cap="flat" cmpd="sng" w="19050">
              <a:solidFill>
                <a:srgbClr val="000000"/>
              </a:solidFill>
              <a:prstDash val="solid"/>
              <a:round/>
              <a:headEnd len="lg" w="lg" type="none"/>
              <a:tailEnd len="lg" w="lg" type="none"/>
            </a:ln>
          </p:spPr>
        </p:cxnSp>
        <p:sp>
          <p:nvSpPr>
            <p:cNvPr id="801" name="Shape 801"/>
            <p:cNvSpPr/>
            <p:nvPr/>
          </p:nvSpPr>
          <p:spPr>
            <a:xfrm>
              <a:off x="3183475" y="2459400"/>
              <a:ext cx="162300" cy="1623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02" name="Shape 802"/>
            <p:cNvSpPr/>
            <p:nvPr/>
          </p:nvSpPr>
          <p:spPr>
            <a:xfrm>
              <a:off x="3412075" y="2459400"/>
              <a:ext cx="162300" cy="1623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803" name="Shape 803"/>
          <p:cNvGrpSpPr/>
          <p:nvPr/>
        </p:nvGrpSpPr>
        <p:grpSpPr>
          <a:xfrm>
            <a:off x="1202275" y="2611800"/>
            <a:ext cx="619500" cy="162300"/>
            <a:chOff x="5164675" y="2459400"/>
            <a:chExt cx="619500" cy="162300"/>
          </a:xfrm>
        </p:grpSpPr>
        <p:cxnSp>
          <p:nvCxnSpPr>
            <p:cNvPr id="804" name="Shape 804"/>
            <p:cNvCxnSpPr/>
            <p:nvPr/>
          </p:nvCxnSpPr>
          <p:spPr>
            <a:xfrm>
              <a:off x="5292106" y="2540550"/>
              <a:ext cx="390900" cy="0"/>
            </a:xfrm>
            <a:prstGeom prst="straightConnector1">
              <a:avLst/>
            </a:prstGeom>
            <a:noFill/>
            <a:ln cap="flat" cmpd="sng" w="19050">
              <a:solidFill>
                <a:srgbClr val="000000"/>
              </a:solidFill>
              <a:prstDash val="solid"/>
              <a:round/>
              <a:headEnd len="lg" w="lg" type="none"/>
              <a:tailEnd len="lg" w="lg" type="none"/>
            </a:ln>
          </p:spPr>
        </p:cxnSp>
        <p:sp>
          <p:nvSpPr>
            <p:cNvPr id="805" name="Shape 805"/>
            <p:cNvSpPr/>
            <p:nvPr/>
          </p:nvSpPr>
          <p:spPr>
            <a:xfrm>
              <a:off x="5164675" y="2459400"/>
              <a:ext cx="162300" cy="162300"/>
            </a:xfrm>
            <a:prstGeom prst="ellipse">
              <a:avLst/>
            </a:prstGeom>
            <a:solidFill>
              <a:srgbClr val="E69138"/>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06" name="Shape 806"/>
            <p:cNvSpPr/>
            <p:nvPr/>
          </p:nvSpPr>
          <p:spPr>
            <a:xfrm>
              <a:off x="5393275" y="2459400"/>
              <a:ext cx="162300" cy="162300"/>
            </a:xfrm>
            <a:prstGeom prst="ellipse">
              <a:avLst/>
            </a:prstGeom>
            <a:solidFill>
              <a:srgbClr val="E69138"/>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07" name="Shape 807"/>
            <p:cNvSpPr/>
            <p:nvPr/>
          </p:nvSpPr>
          <p:spPr>
            <a:xfrm>
              <a:off x="5621875" y="2459400"/>
              <a:ext cx="162300" cy="162300"/>
            </a:xfrm>
            <a:prstGeom prst="ellipse">
              <a:avLst/>
            </a:prstGeom>
            <a:solidFill>
              <a:srgbClr val="E69138"/>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808" name="Shape 808"/>
          <p:cNvSpPr txBox="1"/>
          <p:nvPr/>
        </p:nvSpPr>
        <p:spPr>
          <a:xfrm>
            <a:off x="5260193" y="2293340"/>
            <a:ext cx="898800" cy="369000"/>
          </a:xfrm>
          <a:prstGeom prst="rect">
            <a:avLst/>
          </a:prstGeom>
          <a:noFill/>
          <a:ln>
            <a:noFill/>
          </a:ln>
        </p:spPr>
        <p:txBody>
          <a:bodyPr anchorCtr="0" anchor="t" bIns="91425" lIns="91425" rIns="91425" tIns="91425">
            <a:noAutofit/>
          </a:bodyPr>
          <a:lstStyle/>
          <a:p>
            <a:pPr lvl="0" rtl="0">
              <a:spcBef>
                <a:spcPts val="0"/>
              </a:spcBef>
              <a:buNone/>
            </a:pPr>
            <a:r>
              <a:rPr b="1" lang="en"/>
              <a:t>master</a:t>
            </a:r>
          </a:p>
        </p:txBody>
      </p:sp>
      <p:grpSp>
        <p:nvGrpSpPr>
          <p:cNvPr id="809" name="Shape 809"/>
          <p:cNvGrpSpPr/>
          <p:nvPr/>
        </p:nvGrpSpPr>
        <p:grpSpPr>
          <a:xfrm>
            <a:off x="5520706" y="2688000"/>
            <a:ext cx="553118" cy="162300"/>
            <a:chOff x="4758706" y="1849800"/>
            <a:chExt cx="553118" cy="162300"/>
          </a:xfrm>
        </p:grpSpPr>
        <p:cxnSp>
          <p:nvCxnSpPr>
            <p:cNvPr id="810" name="Shape 810"/>
            <p:cNvCxnSpPr/>
            <p:nvPr/>
          </p:nvCxnSpPr>
          <p:spPr>
            <a:xfrm>
              <a:off x="4758706" y="1930950"/>
              <a:ext cx="390900" cy="0"/>
            </a:xfrm>
            <a:prstGeom prst="straightConnector1">
              <a:avLst/>
            </a:prstGeom>
            <a:noFill/>
            <a:ln cap="flat" cmpd="sng" w="19050">
              <a:solidFill>
                <a:srgbClr val="000000"/>
              </a:solidFill>
              <a:prstDash val="solid"/>
              <a:round/>
              <a:headEnd len="lg" w="lg" type="none"/>
              <a:tailEnd len="lg" w="lg" type="none"/>
            </a:ln>
          </p:spPr>
        </p:cxnSp>
        <p:sp>
          <p:nvSpPr>
            <p:cNvPr id="811" name="Shape 811"/>
            <p:cNvSpPr/>
            <p:nvPr/>
          </p:nvSpPr>
          <p:spPr>
            <a:xfrm>
              <a:off x="4890400" y="1849800"/>
              <a:ext cx="162300" cy="1623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12" name="Shape 812"/>
            <p:cNvSpPr/>
            <p:nvPr/>
          </p:nvSpPr>
          <p:spPr>
            <a:xfrm>
              <a:off x="5149525" y="1849800"/>
              <a:ext cx="162300" cy="1623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813" name="Shape 813"/>
          <p:cNvGrpSpPr/>
          <p:nvPr/>
        </p:nvGrpSpPr>
        <p:grpSpPr>
          <a:xfrm>
            <a:off x="3261100" y="4017900"/>
            <a:ext cx="390900" cy="162300"/>
            <a:chOff x="3183475" y="2459400"/>
            <a:chExt cx="390900" cy="162300"/>
          </a:xfrm>
        </p:grpSpPr>
        <p:cxnSp>
          <p:nvCxnSpPr>
            <p:cNvPr id="814" name="Shape 814"/>
            <p:cNvCxnSpPr/>
            <p:nvPr/>
          </p:nvCxnSpPr>
          <p:spPr>
            <a:xfrm>
              <a:off x="3264625" y="2535600"/>
              <a:ext cx="228600" cy="0"/>
            </a:xfrm>
            <a:prstGeom prst="straightConnector1">
              <a:avLst/>
            </a:prstGeom>
            <a:noFill/>
            <a:ln cap="flat" cmpd="sng" w="19050">
              <a:solidFill>
                <a:srgbClr val="000000"/>
              </a:solidFill>
              <a:prstDash val="solid"/>
              <a:round/>
              <a:headEnd len="lg" w="lg" type="none"/>
              <a:tailEnd len="lg" w="lg" type="none"/>
            </a:ln>
          </p:spPr>
        </p:cxnSp>
        <p:sp>
          <p:nvSpPr>
            <p:cNvPr id="815" name="Shape 815"/>
            <p:cNvSpPr/>
            <p:nvPr/>
          </p:nvSpPr>
          <p:spPr>
            <a:xfrm>
              <a:off x="3183475" y="2459400"/>
              <a:ext cx="162300" cy="1623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16" name="Shape 816"/>
            <p:cNvSpPr/>
            <p:nvPr/>
          </p:nvSpPr>
          <p:spPr>
            <a:xfrm>
              <a:off x="3412075" y="2459400"/>
              <a:ext cx="162300" cy="1623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817" name="Shape 817"/>
          <p:cNvGrpSpPr/>
          <p:nvPr/>
        </p:nvGrpSpPr>
        <p:grpSpPr>
          <a:xfrm>
            <a:off x="1202275" y="3983400"/>
            <a:ext cx="619500" cy="162300"/>
            <a:chOff x="5164675" y="2459400"/>
            <a:chExt cx="619500" cy="162300"/>
          </a:xfrm>
        </p:grpSpPr>
        <p:cxnSp>
          <p:nvCxnSpPr>
            <p:cNvPr id="818" name="Shape 818"/>
            <p:cNvCxnSpPr/>
            <p:nvPr/>
          </p:nvCxnSpPr>
          <p:spPr>
            <a:xfrm>
              <a:off x="5292106" y="2540550"/>
              <a:ext cx="390900" cy="0"/>
            </a:xfrm>
            <a:prstGeom prst="straightConnector1">
              <a:avLst/>
            </a:prstGeom>
            <a:noFill/>
            <a:ln cap="flat" cmpd="sng" w="19050">
              <a:solidFill>
                <a:srgbClr val="000000"/>
              </a:solidFill>
              <a:prstDash val="solid"/>
              <a:round/>
              <a:headEnd len="lg" w="lg" type="none"/>
              <a:tailEnd len="lg" w="lg" type="none"/>
            </a:ln>
          </p:spPr>
        </p:cxnSp>
        <p:sp>
          <p:nvSpPr>
            <p:cNvPr id="819" name="Shape 819"/>
            <p:cNvSpPr/>
            <p:nvPr/>
          </p:nvSpPr>
          <p:spPr>
            <a:xfrm>
              <a:off x="5164675" y="2459400"/>
              <a:ext cx="162300" cy="162300"/>
            </a:xfrm>
            <a:prstGeom prst="ellipse">
              <a:avLst/>
            </a:prstGeom>
            <a:solidFill>
              <a:srgbClr val="E69138"/>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20" name="Shape 820"/>
            <p:cNvSpPr/>
            <p:nvPr/>
          </p:nvSpPr>
          <p:spPr>
            <a:xfrm>
              <a:off x="5393275" y="2459400"/>
              <a:ext cx="162300" cy="162300"/>
            </a:xfrm>
            <a:prstGeom prst="ellipse">
              <a:avLst/>
            </a:prstGeom>
            <a:solidFill>
              <a:srgbClr val="E69138"/>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21" name="Shape 821"/>
            <p:cNvSpPr/>
            <p:nvPr/>
          </p:nvSpPr>
          <p:spPr>
            <a:xfrm>
              <a:off x="5621875" y="2459400"/>
              <a:ext cx="162300" cy="162300"/>
            </a:xfrm>
            <a:prstGeom prst="ellipse">
              <a:avLst/>
            </a:prstGeom>
            <a:solidFill>
              <a:srgbClr val="E69138"/>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822" name="Shape 822"/>
          <p:cNvGrpSpPr/>
          <p:nvPr/>
        </p:nvGrpSpPr>
        <p:grpSpPr>
          <a:xfrm>
            <a:off x="6079076" y="2688010"/>
            <a:ext cx="238500" cy="162300"/>
            <a:chOff x="4640900" y="3636325"/>
            <a:chExt cx="238500" cy="162300"/>
          </a:xfrm>
        </p:grpSpPr>
        <p:cxnSp>
          <p:nvCxnSpPr>
            <p:cNvPr id="823" name="Shape 823"/>
            <p:cNvCxnSpPr/>
            <p:nvPr/>
          </p:nvCxnSpPr>
          <p:spPr>
            <a:xfrm>
              <a:off x="4640900" y="3717475"/>
              <a:ext cx="162300" cy="0"/>
            </a:xfrm>
            <a:prstGeom prst="straightConnector1">
              <a:avLst/>
            </a:prstGeom>
            <a:noFill/>
            <a:ln cap="flat" cmpd="sng" w="19050">
              <a:solidFill>
                <a:srgbClr val="434343"/>
              </a:solidFill>
              <a:prstDash val="solid"/>
              <a:round/>
              <a:headEnd len="lg" w="lg" type="none"/>
              <a:tailEnd len="lg" w="lg" type="none"/>
            </a:ln>
          </p:spPr>
        </p:cxnSp>
        <p:sp>
          <p:nvSpPr>
            <p:cNvPr id="824" name="Shape 824"/>
            <p:cNvSpPr/>
            <p:nvPr/>
          </p:nvSpPr>
          <p:spPr>
            <a:xfrm>
              <a:off x="4717100" y="3636325"/>
              <a:ext cx="162300" cy="1623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825" name="Shape 825"/>
          <p:cNvGrpSpPr/>
          <p:nvPr/>
        </p:nvGrpSpPr>
        <p:grpSpPr>
          <a:xfrm>
            <a:off x="4936075" y="2688000"/>
            <a:ext cx="619500" cy="162300"/>
            <a:chOff x="5164675" y="2459400"/>
            <a:chExt cx="619500" cy="162300"/>
          </a:xfrm>
        </p:grpSpPr>
        <p:cxnSp>
          <p:nvCxnSpPr>
            <p:cNvPr id="826" name="Shape 826"/>
            <p:cNvCxnSpPr/>
            <p:nvPr/>
          </p:nvCxnSpPr>
          <p:spPr>
            <a:xfrm>
              <a:off x="5292106" y="2540550"/>
              <a:ext cx="390900" cy="0"/>
            </a:xfrm>
            <a:prstGeom prst="straightConnector1">
              <a:avLst/>
            </a:prstGeom>
            <a:noFill/>
            <a:ln cap="flat" cmpd="sng" w="19050">
              <a:solidFill>
                <a:srgbClr val="000000"/>
              </a:solidFill>
              <a:prstDash val="solid"/>
              <a:round/>
              <a:headEnd len="lg" w="lg" type="none"/>
              <a:tailEnd len="lg" w="lg" type="none"/>
            </a:ln>
          </p:spPr>
        </p:cxnSp>
        <p:sp>
          <p:nvSpPr>
            <p:cNvPr id="827" name="Shape 827"/>
            <p:cNvSpPr/>
            <p:nvPr/>
          </p:nvSpPr>
          <p:spPr>
            <a:xfrm>
              <a:off x="5164675" y="2459400"/>
              <a:ext cx="162300" cy="162300"/>
            </a:xfrm>
            <a:prstGeom prst="ellipse">
              <a:avLst/>
            </a:prstGeom>
            <a:solidFill>
              <a:srgbClr val="E69138"/>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28" name="Shape 828"/>
            <p:cNvSpPr/>
            <p:nvPr/>
          </p:nvSpPr>
          <p:spPr>
            <a:xfrm>
              <a:off x="5393275" y="2459400"/>
              <a:ext cx="162300" cy="162300"/>
            </a:xfrm>
            <a:prstGeom prst="ellipse">
              <a:avLst/>
            </a:prstGeom>
            <a:solidFill>
              <a:srgbClr val="00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29" name="Shape 829"/>
            <p:cNvSpPr/>
            <p:nvPr/>
          </p:nvSpPr>
          <p:spPr>
            <a:xfrm>
              <a:off x="5621875" y="2459400"/>
              <a:ext cx="162300" cy="162300"/>
            </a:xfrm>
            <a:prstGeom prst="ellipse">
              <a:avLst/>
            </a:prstGeom>
            <a:solidFill>
              <a:srgbClr val="9900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830" name="Shape 830"/>
          <p:cNvGrpSpPr/>
          <p:nvPr/>
        </p:nvGrpSpPr>
        <p:grpSpPr>
          <a:xfrm>
            <a:off x="7433375" y="2608200"/>
            <a:ext cx="619500" cy="165900"/>
            <a:chOff x="5106875" y="2455800"/>
            <a:chExt cx="619500" cy="165900"/>
          </a:xfrm>
        </p:grpSpPr>
        <p:cxnSp>
          <p:nvCxnSpPr>
            <p:cNvPr id="831" name="Shape 831"/>
            <p:cNvCxnSpPr>
              <a:stCxn id="832" idx="2"/>
            </p:cNvCxnSpPr>
            <p:nvPr/>
          </p:nvCxnSpPr>
          <p:spPr>
            <a:xfrm>
              <a:off x="5106875" y="2540550"/>
              <a:ext cx="576000" cy="0"/>
            </a:xfrm>
            <a:prstGeom prst="straightConnector1">
              <a:avLst/>
            </a:prstGeom>
            <a:noFill/>
            <a:ln cap="flat" cmpd="sng" w="19050">
              <a:solidFill>
                <a:srgbClr val="000000"/>
              </a:solidFill>
              <a:prstDash val="solid"/>
              <a:round/>
              <a:headEnd len="lg" w="lg" type="none"/>
              <a:tailEnd len="lg" w="lg" type="none"/>
            </a:ln>
          </p:spPr>
        </p:cxnSp>
        <p:sp>
          <p:nvSpPr>
            <p:cNvPr id="832" name="Shape 832"/>
            <p:cNvSpPr/>
            <p:nvPr/>
          </p:nvSpPr>
          <p:spPr>
            <a:xfrm>
              <a:off x="5106875" y="2459400"/>
              <a:ext cx="162300" cy="162300"/>
            </a:xfrm>
            <a:prstGeom prst="ellipse">
              <a:avLst/>
            </a:prstGeom>
            <a:solidFill>
              <a:srgbClr val="00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33" name="Shape 833"/>
            <p:cNvSpPr/>
            <p:nvPr/>
          </p:nvSpPr>
          <p:spPr>
            <a:xfrm>
              <a:off x="5335475" y="2455800"/>
              <a:ext cx="162300" cy="162300"/>
            </a:xfrm>
            <a:prstGeom prst="ellipse">
              <a:avLst/>
            </a:prstGeom>
            <a:solidFill>
              <a:srgbClr val="00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34" name="Shape 834"/>
            <p:cNvSpPr/>
            <p:nvPr/>
          </p:nvSpPr>
          <p:spPr>
            <a:xfrm>
              <a:off x="5564075" y="2459400"/>
              <a:ext cx="162300" cy="162300"/>
            </a:xfrm>
            <a:prstGeom prst="ellipse">
              <a:avLst/>
            </a:prstGeom>
            <a:solidFill>
              <a:srgbClr val="00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cxnSp>
        <p:nvCxnSpPr>
          <p:cNvPr id="835" name="Shape 835"/>
          <p:cNvCxnSpPr/>
          <p:nvPr/>
        </p:nvCxnSpPr>
        <p:spPr>
          <a:xfrm flipH="1">
            <a:off x="7744967" y="3048766"/>
            <a:ext cx="1800" cy="643500"/>
          </a:xfrm>
          <a:prstGeom prst="straightConnector1">
            <a:avLst/>
          </a:prstGeom>
          <a:noFill/>
          <a:ln cap="flat" cmpd="sng" w="38100">
            <a:solidFill>
              <a:srgbClr val="000000"/>
            </a:solidFill>
            <a:prstDash val="solid"/>
            <a:round/>
            <a:headEnd len="lg" w="lg" type="none"/>
            <a:tailEnd len="lg" w="lg" type="triangle"/>
          </a:ln>
        </p:spPr>
      </p:cxnSp>
      <p:cxnSp>
        <p:nvCxnSpPr>
          <p:cNvPr id="836" name="Shape 836"/>
          <p:cNvCxnSpPr/>
          <p:nvPr/>
        </p:nvCxnSpPr>
        <p:spPr>
          <a:xfrm flipH="1">
            <a:off x="1496567" y="3048766"/>
            <a:ext cx="1800" cy="643500"/>
          </a:xfrm>
          <a:prstGeom prst="straightConnector1">
            <a:avLst/>
          </a:prstGeom>
          <a:noFill/>
          <a:ln cap="flat" cmpd="sng" w="38100">
            <a:solidFill>
              <a:srgbClr val="000000"/>
            </a:solidFill>
            <a:prstDash val="solid"/>
            <a:round/>
            <a:headEnd len="lg" w="lg" type="none"/>
            <a:tailEnd len="lg" w="lg" type="triangle"/>
          </a:ln>
        </p:spPr>
      </p:cxnSp>
      <p:grpSp>
        <p:nvGrpSpPr>
          <p:cNvPr id="837" name="Shape 837"/>
          <p:cNvGrpSpPr/>
          <p:nvPr/>
        </p:nvGrpSpPr>
        <p:grpSpPr>
          <a:xfrm>
            <a:off x="4936075" y="2688000"/>
            <a:ext cx="619500" cy="162300"/>
            <a:chOff x="5164675" y="2459400"/>
            <a:chExt cx="619500" cy="162300"/>
          </a:xfrm>
        </p:grpSpPr>
        <p:cxnSp>
          <p:nvCxnSpPr>
            <p:cNvPr id="838" name="Shape 838"/>
            <p:cNvCxnSpPr/>
            <p:nvPr/>
          </p:nvCxnSpPr>
          <p:spPr>
            <a:xfrm>
              <a:off x="5292106" y="2540550"/>
              <a:ext cx="390900" cy="0"/>
            </a:xfrm>
            <a:prstGeom prst="straightConnector1">
              <a:avLst/>
            </a:prstGeom>
            <a:noFill/>
            <a:ln cap="flat" cmpd="sng" w="19050">
              <a:solidFill>
                <a:srgbClr val="000000"/>
              </a:solidFill>
              <a:prstDash val="solid"/>
              <a:round/>
              <a:headEnd len="lg" w="lg" type="none"/>
              <a:tailEnd len="lg" w="lg" type="none"/>
            </a:ln>
          </p:spPr>
        </p:cxnSp>
        <p:sp>
          <p:nvSpPr>
            <p:cNvPr id="839" name="Shape 839"/>
            <p:cNvSpPr/>
            <p:nvPr/>
          </p:nvSpPr>
          <p:spPr>
            <a:xfrm>
              <a:off x="5164675" y="2459400"/>
              <a:ext cx="162300" cy="162300"/>
            </a:xfrm>
            <a:prstGeom prst="ellipse">
              <a:avLst/>
            </a:prstGeom>
            <a:solidFill>
              <a:srgbClr val="E69138"/>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40" name="Shape 840"/>
            <p:cNvSpPr/>
            <p:nvPr/>
          </p:nvSpPr>
          <p:spPr>
            <a:xfrm>
              <a:off x="5393275" y="2459400"/>
              <a:ext cx="162300" cy="162300"/>
            </a:xfrm>
            <a:prstGeom prst="ellipse">
              <a:avLst/>
            </a:prstGeom>
            <a:solidFill>
              <a:srgbClr val="00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41" name="Shape 841"/>
            <p:cNvSpPr/>
            <p:nvPr/>
          </p:nvSpPr>
          <p:spPr>
            <a:xfrm>
              <a:off x="5621875" y="2459400"/>
              <a:ext cx="162300" cy="162300"/>
            </a:xfrm>
            <a:prstGeom prst="ellipse">
              <a:avLst/>
            </a:prstGeom>
            <a:solidFill>
              <a:srgbClr val="E69138"/>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842" name="Shape 842"/>
          <p:cNvGrpSpPr/>
          <p:nvPr/>
        </p:nvGrpSpPr>
        <p:grpSpPr>
          <a:xfrm>
            <a:off x="5315025" y="4017900"/>
            <a:ext cx="619500" cy="162300"/>
            <a:chOff x="5164675" y="2459400"/>
            <a:chExt cx="619500" cy="162300"/>
          </a:xfrm>
        </p:grpSpPr>
        <p:cxnSp>
          <p:nvCxnSpPr>
            <p:cNvPr id="843" name="Shape 843"/>
            <p:cNvCxnSpPr/>
            <p:nvPr/>
          </p:nvCxnSpPr>
          <p:spPr>
            <a:xfrm>
              <a:off x="5292106" y="2540550"/>
              <a:ext cx="390900" cy="0"/>
            </a:xfrm>
            <a:prstGeom prst="straightConnector1">
              <a:avLst/>
            </a:prstGeom>
            <a:noFill/>
            <a:ln cap="flat" cmpd="sng" w="19050">
              <a:solidFill>
                <a:srgbClr val="000000"/>
              </a:solidFill>
              <a:prstDash val="solid"/>
              <a:round/>
              <a:headEnd len="lg" w="lg" type="none"/>
              <a:tailEnd len="lg" w="lg" type="none"/>
            </a:ln>
          </p:spPr>
        </p:cxnSp>
        <p:sp>
          <p:nvSpPr>
            <p:cNvPr id="844" name="Shape 844"/>
            <p:cNvSpPr/>
            <p:nvPr/>
          </p:nvSpPr>
          <p:spPr>
            <a:xfrm>
              <a:off x="5164675" y="2459400"/>
              <a:ext cx="162300" cy="162300"/>
            </a:xfrm>
            <a:prstGeom prst="ellipse">
              <a:avLst/>
            </a:prstGeom>
            <a:solidFill>
              <a:srgbClr val="E69138"/>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45" name="Shape 845"/>
            <p:cNvSpPr/>
            <p:nvPr/>
          </p:nvSpPr>
          <p:spPr>
            <a:xfrm>
              <a:off x="5393275" y="2459400"/>
              <a:ext cx="162300" cy="162300"/>
            </a:xfrm>
            <a:prstGeom prst="ellipse">
              <a:avLst/>
            </a:prstGeom>
            <a:solidFill>
              <a:srgbClr val="00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46" name="Shape 846"/>
            <p:cNvSpPr/>
            <p:nvPr/>
          </p:nvSpPr>
          <p:spPr>
            <a:xfrm>
              <a:off x="5621875" y="2459400"/>
              <a:ext cx="162300" cy="162300"/>
            </a:xfrm>
            <a:prstGeom prst="ellipse">
              <a:avLst/>
            </a:prstGeom>
            <a:solidFill>
              <a:srgbClr val="E69138"/>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847" name="Shape 847"/>
          <p:cNvGrpSpPr/>
          <p:nvPr/>
        </p:nvGrpSpPr>
        <p:grpSpPr>
          <a:xfrm>
            <a:off x="7433375" y="4016100"/>
            <a:ext cx="619500" cy="165900"/>
            <a:chOff x="5106875" y="2455800"/>
            <a:chExt cx="619500" cy="165900"/>
          </a:xfrm>
        </p:grpSpPr>
        <p:cxnSp>
          <p:nvCxnSpPr>
            <p:cNvPr id="848" name="Shape 848"/>
            <p:cNvCxnSpPr>
              <a:stCxn id="849" idx="2"/>
            </p:cNvCxnSpPr>
            <p:nvPr/>
          </p:nvCxnSpPr>
          <p:spPr>
            <a:xfrm>
              <a:off x="5106875" y="2540550"/>
              <a:ext cx="576000" cy="0"/>
            </a:xfrm>
            <a:prstGeom prst="straightConnector1">
              <a:avLst/>
            </a:prstGeom>
            <a:noFill/>
            <a:ln cap="flat" cmpd="sng" w="19050">
              <a:solidFill>
                <a:srgbClr val="000000"/>
              </a:solidFill>
              <a:prstDash val="solid"/>
              <a:round/>
              <a:headEnd len="lg" w="lg" type="none"/>
              <a:tailEnd len="lg" w="lg" type="none"/>
            </a:ln>
          </p:spPr>
        </p:cxnSp>
        <p:sp>
          <p:nvSpPr>
            <p:cNvPr id="849" name="Shape 849"/>
            <p:cNvSpPr/>
            <p:nvPr/>
          </p:nvSpPr>
          <p:spPr>
            <a:xfrm>
              <a:off x="5106875" y="2459400"/>
              <a:ext cx="162300" cy="162300"/>
            </a:xfrm>
            <a:prstGeom prst="ellipse">
              <a:avLst/>
            </a:prstGeom>
            <a:solidFill>
              <a:srgbClr val="00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50" name="Shape 850"/>
            <p:cNvSpPr/>
            <p:nvPr/>
          </p:nvSpPr>
          <p:spPr>
            <a:xfrm>
              <a:off x="5335475" y="2455800"/>
              <a:ext cx="162300" cy="162300"/>
            </a:xfrm>
            <a:prstGeom prst="ellipse">
              <a:avLst/>
            </a:prstGeom>
            <a:solidFill>
              <a:srgbClr val="00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51" name="Shape 851"/>
            <p:cNvSpPr/>
            <p:nvPr/>
          </p:nvSpPr>
          <p:spPr>
            <a:xfrm>
              <a:off x="5564075" y="2459400"/>
              <a:ext cx="162300" cy="162300"/>
            </a:xfrm>
            <a:prstGeom prst="ellipse">
              <a:avLst/>
            </a:prstGeom>
            <a:solidFill>
              <a:srgbClr val="00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cxnSp>
        <p:nvCxnSpPr>
          <p:cNvPr id="852" name="Shape 852"/>
          <p:cNvCxnSpPr/>
          <p:nvPr/>
        </p:nvCxnSpPr>
        <p:spPr>
          <a:xfrm flipH="1" rot="10800000">
            <a:off x="4027743" y="2684768"/>
            <a:ext cx="855900" cy="8400"/>
          </a:xfrm>
          <a:prstGeom prst="straightConnector1">
            <a:avLst/>
          </a:prstGeom>
          <a:noFill/>
          <a:ln cap="flat" cmpd="sng" w="38100">
            <a:solidFill>
              <a:srgbClr val="999999"/>
            </a:solidFill>
            <a:prstDash val="solid"/>
            <a:round/>
            <a:headEnd len="lg" w="lg" type="none"/>
            <a:tailEnd len="lg" w="lg" type="triangle"/>
          </a:ln>
        </p:spPr>
      </p:cxnSp>
      <p:sp>
        <p:nvSpPr>
          <p:cNvPr id="853" name="Shape 853"/>
          <p:cNvSpPr txBox="1"/>
          <p:nvPr>
            <p:ph idx="4294967295" type="title"/>
          </p:nvPr>
        </p:nvSpPr>
        <p:spPr>
          <a:xfrm>
            <a:off x="586450" y="193975"/>
            <a:ext cx="7975500" cy="857400"/>
          </a:xfrm>
          <a:prstGeom prst="rect">
            <a:avLst/>
          </a:prstGeom>
        </p:spPr>
        <p:txBody>
          <a:bodyPr anchorCtr="0" anchor="b" bIns="91425" lIns="91425" rIns="91425" tIns="91425">
            <a:noAutofit/>
          </a:bodyPr>
          <a:lstStyle/>
          <a:p>
            <a:pPr lvl="0" rtl="0">
              <a:spcBef>
                <a:spcPts val="0"/>
              </a:spcBef>
              <a:buNone/>
            </a:pPr>
            <a:r>
              <a:rPr lang="en"/>
              <a:t>Version Control: Teamwork</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6"/>
                                        </p:tgtEl>
                                        <p:attrNameLst>
                                          <p:attrName>style.visibility</p:attrName>
                                        </p:attrNameLst>
                                      </p:cBhvr>
                                      <p:to>
                                        <p:strVal val="visible"/>
                                      </p:to>
                                    </p:set>
                                    <p:animEffect filter="fade" transition="in">
                                      <p:cBhvr>
                                        <p:cTn dur="1"/>
                                        <p:tgtEl>
                                          <p:spTgt spid="7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3"/>
                                        </p:tgtEl>
                                        <p:attrNameLst>
                                          <p:attrName>style.visibility</p:attrName>
                                        </p:attrNameLst>
                                      </p:cBhvr>
                                      <p:to>
                                        <p:strVal val="visible"/>
                                      </p:to>
                                    </p:set>
                                    <p:animEffect filter="fade" transition="in">
                                      <p:cBhvr>
                                        <p:cTn dur="1"/>
                                        <p:tgtEl>
                                          <p:spTgt spid="7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2"/>
                                        </p:tgtEl>
                                        <p:attrNameLst>
                                          <p:attrName>style.visibility</p:attrName>
                                        </p:attrNameLst>
                                      </p:cBhvr>
                                      <p:to>
                                        <p:strVal val="visible"/>
                                      </p:to>
                                    </p:set>
                                    <p:animEffect filter="fade" transition="in">
                                      <p:cBhvr>
                                        <p:cTn dur="1"/>
                                        <p:tgtEl>
                                          <p:spTgt spid="8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2"/>
                                        </p:tgtEl>
                                        <p:attrNameLst>
                                          <p:attrName>style.visibility</p:attrName>
                                        </p:attrNameLst>
                                      </p:cBhvr>
                                      <p:to>
                                        <p:strVal val="visible"/>
                                      </p:to>
                                    </p:set>
                                    <p:animEffect filter="fade" transition="in">
                                      <p:cBhvr>
                                        <p:cTn dur="1"/>
                                        <p:tgtEl>
                                          <p:spTgt spid="822"/>
                                        </p:tgtEl>
                                      </p:cBhvr>
                                    </p:animEffect>
                                  </p:childTnLst>
                                </p:cTn>
                              </p:par>
                              <p:par>
                                <p:cTn fill="hold" nodeType="withEffect" presetClass="entr" presetID="10" presetSubtype="0">
                                  <p:stCondLst>
                                    <p:cond delay="0"/>
                                  </p:stCondLst>
                                  <p:childTnLst>
                                    <p:set>
                                      <p:cBhvr>
                                        <p:cTn dur="1" fill="hold">
                                          <p:stCondLst>
                                            <p:cond delay="0"/>
                                          </p:stCondLst>
                                        </p:cTn>
                                        <p:tgtEl>
                                          <p:spTgt spid="809"/>
                                        </p:tgtEl>
                                        <p:attrNameLst>
                                          <p:attrName>style.visibility</p:attrName>
                                        </p:attrNameLst>
                                      </p:cBhvr>
                                      <p:to>
                                        <p:strVal val="visible"/>
                                      </p:to>
                                    </p:set>
                                    <p:animEffect filter="fade" transition="in">
                                      <p:cBhvr>
                                        <p:cTn dur="1"/>
                                        <p:tgtEl>
                                          <p:spTgt spid="8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7" name="Shape 857"/>
        <p:cNvGrpSpPr/>
        <p:nvPr/>
      </p:nvGrpSpPr>
      <p:grpSpPr>
        <a:xfrm>
          <a:off x="0" y="0"/>
          <a:ext cx="0" cy="0"/>
          <a:chOff x="0" y="0"/>
          <a:chExt cx="0" cy="0"/>
        </a:xfrm>
      </p:grpSpPr>
      <p:sp>
        <p:nvSpPr>
          <p:cNvPr id="858" name="Shape 858"/>
          <p:cNvSpPr txBox="1"/>
          <p:nvPr>
            <p:ph idx="1" type="body"/>
          </p:nvPr>
        </p:nvSpPr>
        <p:spPr>
          <a:xfrm>
            <a:off x="893700" y="1475175"/>
            <a:ext cx="8064300" cy="3406800"/>
          </a:xfrm>
          <a:prstGeom prst="rect">
            <a:avLst/>
          </a:prstGeom>
        </p:spPr>
        <p:txBody>
          <a:bodyPr anchorCtr="0" anchor="t" bIns="91425" lIns="91425" rIns="91425" tIns="91425">
            <a:noAutofit/>
          </a:bodyPr>
          <a:lstStyle/>
          <a:p>
            <a:pPr indent="0" lvl="0" marL="0" rtl="0">
              <a:lnSpc>
                <a:spcPct val="115000"/>
              </a:lnSpc>
              <a:spcBef>
                <a:spcPts val="0"/>
              </a:spcBef>
              <a:spcAft>
                <a:spcPts val="0"/>
              </a:spcAft>
              <a:buNone/>
            </a:pPr>
            <a:r>
              <a:rPr lang="en" sz="2400">
                <a:solidFill>
                  <a:srgbClr val="494949"/>
                </a:solidFill>
              </a:rPr>
              <a:t>We want to add a new participant to our Participant Bio repository.</a:t>
            </a:r>
          </a:p>
          <a:p>
            <a:pPr lvl="0" rtl="0">
              <a:lnSpc>
                <a:spcPct val="115000"/>
              </a:lnSpc>
              <a:spcBef>
                <a:spcPts val="0"/>
              </a:spcBef>
              <a:spcAft>
                <a:spcPts val="0"/>
              </a:spcAft>
              <a:buNone/>
            </a:pPr>
            <a:r>
              <a:t/>
            </a:r>
            <a:endParaRPr sz="1800">
              <a:solidFill>
                <a:srgbClr val="494949"/>
              </a:solidFill>
            </a:endParaRPr>
          </a:p>
          <a:p>
            <a:pPr indent="-381000" lvl="0" marL="457200" rtl="0">
              <a:lnSpc>
                <a:spcPct val="115000"/>
              </a:lnSpc>
              <a:spcBef>
                <a:spcPts val="0"/>
              </a:spcBef>
              <a:spcAft>
                <a:spcPts val="0"/>
              </a:spcAft>
              <a:buClr>
                <a:srgbClr val="494949"/>
              </a:buClr>
              <a:buSzPct val="100000"/>
              <a:buAutoNum type="arabicPeriod"/>
            </a:pPr>
            <a:r>
              <a:rPr lang="en" sz="2400">
                <a:solidFill>
                  <a:srgbClr val="494949"/>
                </a:solidFill>
              </a:rPr>
              <a:t>Checkout a new branch to add our name with the following syntax:</a:t>
            </a:r>
          </a:p>
          <a:p>
            <a:pPr indent="457200" lvl="0" marL="457200" rtl="0">
              <a:lnSpc>
                <a:spcPct val="115000"/>
              </a:lnSpc>
              <a:spcBef>
                <a:spcPts val="0"/>
              </a:spcBef>
              <a:spcAft>
                <a:spcPts val="1000"/>
              </a:spcAft>
              <a:buNone/>
            </a:pPr>
            <a:r>
              <a:rPr lang="en" sz="2400">
                <a:solidFill>
                  <a:srgbClr val="494949"/>
                </a:solidFill>
                <a:highlight>
                  <a:srgbClr val="F3F3F3"/>
                </a:highlight>
                <a:latin typeface="Consolas"/>
                <a:ea typeface="Consolas"/>
                <a:cs typeface="Consolas"/>
                <a:sym typeface="Consolas"/>
              </a:rPr>
              <a:t>git checkout -b add-&lt;your-name&gt;-info</a:t>
            </a:r>
          </a:p>
          <a:p>
            <a:pPr indent="-381000" lvl="0" marL="457200" rtl="0">
              <a:lnSpc>
                <a:spcPct val="115000"/>
              </a:lnSpc>
              <a:spcBef>
                <a:spcPts val="0"/>
              </a:spcBef>
              <a:spcAft>
                <a:spcPts val="0"/>
              </a:spcAft>
              <a:buClr>
                <a:srgbClr val="494949"/>
              </a:buClr>
              <a:buSzPct val="100000"/>
              <a:buAutoNum type="arabicPeriod"/>
            </a:pPr>
            <a:r>
              <a:rPr lang="en" sz="2400">
                <a:solidFill>
                  <a:srgbClr val="494949"/>
                </a:solidFill>
              </a:rPr>
              <a:t>Check the status of your branch:</a:t>
            </a:r>
          </a:p>
          <a:p>
            <a:pPr indent="457200" lvl="0" marL="457200" rtl="0">
              <a:lnSpc>
                <a:spcPct val="115000"/>
              </a:lnSpc>
              <a:spcBef>
                <a:spcPts val="0"/>
              </a:spcBef>
              <a:spcAft>
                <a:spcPts val="0"/>
              </a:spcAft>
              <a:buNone/>
            </a:pPr>
            <a:r>
              <a:rPr lang="en" sz="2400">
                <a:solidFill>
                  <a:srgbClr val="494949"/>
                </a:solidFill>
                <a:highlight>
                  <a:srgbClr val="F3F3F3"/>
                </a:highlight>
                <a:latin typeface="Consolas"/>
                <a:ea typeface="Consolas"/>
                <a:cs typeface="Consolas"/>
                <a:sym typeface="Consolas"/>
              </a:rPr>
              <a:t>git status</a:t>
            </a:r>
          </a:p>
        </p:txBody>
      </p:sp>
      <p:sp>
        <p:nvSpPr>
          <p:cNvPr id="859" name="Shape 859"/>
          <p:cNvSpPr txBox="1"/>
          <p:nvPr/>
        </p:nvSpPr>
        <p:spPr>
          <a:xfrm>
            <a:off x="7545648" y="680236"/>
            <a:ext cx="1580700" cy="532500"/>
          </a:xfrm>
          <a:prstGeom prst="rect">
            <a:avLst/>
          </a:prstGeom>
          <a:noFill/>
          <a:ln>
            <a:noFill/>
          </a:ln>
        </p:spPr>
        <p:txBody>
          <a:bodyPr anchorCtr="0" anchor="t" bIns="91425" lIns="91425" rIns="91425" tIns="91425">
            <a:noAutofit/>
          </a:bodyPr>
          <a:lstStyle/>
          <a:p>
            <a:pPr lvl="0" rtl="0">
              <a:spcBef>
                <a:spcPts val="0"/>
              </a:spcBef>
              <a:buClr>
                <a:srgbClr val="000000"/>
              </a:buClr>
              <a:buSzPct val="36666"/>
              <a:buFont typeface="Arial"/>
              <a:buNone/>
            </a:pPr>
            <a:r>
              <a:rPr b="1" lang="en" sz="3000">
                <a:solidFill>
                  <a:srgbClr val="FFFFFF"/>
                </a:solidFill>
                <a:latin typeface="Open Sans"/>
                <a:ea typeface="Open Sans"/>
                <a:cs typeface="Open Sans"/>
                <a:sym typeface="Open Sans"/>
              </a:rPr>
              <a:t>15 min</a:t>
            </a:r>
          </a:p>
        </p:txBody>
      </p:sp>
      <p:sp>
        <p:nvSpPr>
          <p:cNvPr id="860" name="Shape 860"/>
          <p:cNvSpPr txBox="1"/>
          <p:nvPr>
            <p:ph type="title"/>
          </p:nvPr>
        </p:nvSpPr>
        <p:spPr>
          <a:xfrm>
            <a:off x="893700" y="206000"/>
            <a:ext cx="7975500" cy="857400"/>
          </a:xfrm>
          <a:prstGeom prst="rect">
            <a:avLst/>
          </a:prstGeom>
        </p:spPr>
        <p:txBody>
          <a:bodyPr anchorCtr="0" anchor="b" bIns="91425" lIns="91425" rIns="91425" tIns="91425">
            <a:noAutofit/>
          </a:bodyPr>
          <a:lstStyle/>
          <a:p>
            <a:pPr indent="0" lvl="0" marL="0" marR="0" rtl="0" algn="l">
              <a:lnSpc>
                <a:spcPct val="100000"/>
              </a:lnSpc>
              <a:spcBef>
                <a:spcPts val="0"/>
              </a:spcBef>
              <a:spcAft>
                <a:spcPts val="0"/>
              </a:spcAft>
              <a:buNone/>
            </a:pPr>
            <a:r>
              <a:rPr lang="en"/>
              <a:t>Demo: Checking Out a Branch</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4" name="Shape 864"/>
        <p:cNvGrpSpPr/>
        <p:nvPr/>
      </p:nvGrpSpPr>
      <p:grpSpPr>
        <a:xfrm>
          <a:off x="0" y="0"/>
          <a:ext cx="0" cy="0"/>
          <a:chOff x="0" y="0"/>
          <a:chExt cx="0" cy="0"/>
        </a:xfrm>
      </p:grpSpPr>
      <p:sp>
        <p:nvSpPr>
          <p:cNvPr id="865" name="Shape 865"/>
          <p:cNvSpPr txBox="1"/>
          <p:nvPr>
            <p:ph idx="1" type="body"/>
          </p:nvPr>
        </p:nvSpPr>
        <p:spPr>
          <a:xfrm>
            <a:off x="893700" y="1483625"/>
            <a:ext cx="7078800" cy="3072300"/>
          </a:xfrm>
          <a:prstGeom prst="rect">
            <a:avLst/>
          </a:prstGeom>
        </p:spPr>
        <p:txBody>
          <a:bodyPr anchorCtr="0" anchor="t" bIns="91425" lIns="91425" rIns="91425" tIns="91425">
            <a:noAutofit/>
          </a:bodyPr>
          <a:lstStyle/>
          <a:p>
            <a:pPr indent="-381000" lvl="0" marL="457200" rtl="0">
              <a:lnSpc>
                <a:spcPct val="115000"/>
              </a:lnSpc>
              <a:spcBef>
                <a:spcPts val="0"/>
              </a:spcBef>
              <a:spcAft>
                <a:spcPts val="1000"/>
              </a:spcAft>
              <a:buClr>
                <a:srgbClr val="494949"/>
              </a:buClr>
              <a:buSzPct val="100000"/>
              <a:buFont typeface="Open Sans"/>
              <a:buAutoNum type="arabicPeriod"/>
            </a:pPr>
            <a:r>
              <a:rPr lang="en" sz="2400">
                <a:solidFill>
                  <a:srgbClr val="494949"/>
                </a:solidFill>
              </a:rPr>
              <a:t>Make a copy of </a:t>
            </a:r>
            <a:r>
              <a:rPr lang="en" sz="2400">
                <a:solidFill>
                  <a:srgbClr val="494949"/>
                </a:solidFill>
                <a:highlight>
                  <a:srgbClr val="EFEFEF"/>
                </a:highlight>
                <a:latin typeface="Consolas"/>
                <a:ea typeface="Consolas"/>
                <a:cs typeface="Consolas"/>
                <a:sym typeface="Consolas"/>
              </a:rPr>
              <a:t>ParticipantTemplate.xml</a:t>
            </a:r>
            <a:r>
              <a:rPr lang="en" sz="2400">
                <a:solidFill>
                  <a:srgbClr val="494949"/>
                </a:solidFill>
              </a:rPr>
              <a:t> and put it in the participants directory. Name the file </a:t>
            </a:r>
            <a:r>
              <a:rPr lang="en" sz="2400">
                <a:solidFill>
                  <a:srgbClr val="494949"/>
                </a:solidFill>
                <a:highlight>
                  <a:srgbClr val="EFEFEF"/>
                </a:highlight>
                <a:latin typeface="Consolas"/>
                <a:ea typeface="Consolas"/>
                <a:cs typeface="Consolas"/>
                <a:sym typeface="Consolas"/>
              </a:rPr>
              <a:t>&lt;YourName&gt;.xml</a:t>
            </a:r>
          </a:p>
          <a:p>
            <a:pPr indent="-381000" lvl="0" marL="457200" rtl="0">
              <a:lnSpc>
                <a:spcPct val="115000"/>
              </a:lnSpc>
              <a:spcBef>
                <a:spcPts val="0"/>
              </a:spcBef>
              <a:spcAft>
                <a:spcPts val="1000"/>
              </a:spcAft>
              <a:buClr>
                <a:srgbClr val="494949"/>
              </a:buClr>
              <a:buSzPct val="100000"/>
              <a:buFont typeface="Open Sans"/>
              <a:buAutoNum type="arabicPeriod"/>
            </a:pPr>
            <a:r>
              <a:rPr lang="en" sz="2400">
                <a:solidFill>
                  <a:srgbClr val="494949"/>
                </a:solidFill>
              </a:rPr>
              <a:t>Open up the file you created in an editor and update the information to pertain to you</a:t>
            </a:r>
          </a:p>
          <a:p>
            <a:pPr indent="-381000" lvl="0" marL="457200" rtl="0">
              <a:lnSpc>
                <a:spcPct val="115000"/>
              </a:lnSpc>
              <a:spcBef>
                <a:spcPts val="0"/>
              </a:spcBef>
              <a:buClr>
                <a:srgbClr val="494949"/>
              </a:buClr>
              <a:buSzPct val="100000"/>
              <a:buAutoNum type="arabicPeriod"/>
            </a:pPr>
            <a:r>
              <a:rPr lang="en" sz="2400">
                <a:solidFill>
                  <a:srgbClr val="494949"/>
                </a:solidFill>
              </a:rPr>
              <a:t>Check the status of your branch:</a:t>
            </a:r>
          </a:p>
          <a:p>
            <a:pPr indent="387350" lvl="0" marL="457200" rtl="0">
              <a:lnSpc>
                <a:spcPct val="115000"/>
              </a:lnSpc>
              <a:spcBef>
                <a:spcPts val="0"/>
              </a:spcBef>
              <a:buClr>
                <a:srgbClr val="000000"/>
              </a:buClr>
              <a:buSzPct val="45833"/>
              <a:buFont typeface="Arial"/>
              <a:buNone/>
            </a:pPr>
            <a:r>
              <a:rPr lang="en" sz="2400">
                <a:solidFill>
                  <a:srgbClr val="494949"/>
                </a:solidFill>
                <a:highlight>
                  <a:srgbClr val="F3F3F3"/>
                </a:highlight>
                <a:latin typeface="Consolas"/>
                <a:ea typeface="Consolas"/>
                <a:cs typeface="Consolas"/>
                <a:sym typeface="Consolas"/>
              </a:rPr>
              <a:t>git status</a:t>
            </a:r>
          </a:p>
        </p:txBody>
      </p:sp>
      <p:sp>
        <p:nvSpPr>
          <p:cNvPr id="866" name="Shape 866"/>
          <p:cNvSpPr txBox="1"/>
          <p:nvPr/>
        </p:nvSpPr>
        <p:spPr>
          <a:xfrm>
            <a:off x="7545648" y="680236"/>
            <a:ext cx="1580700" cy="532500"/>
          </a:xfrm>
          <a:prstGeom prst="rect">
            <a:avLst/>
          </a:prstGeom>
          <a:noFill/>
          <a:ln>
            <a:noFill/>
          </a:ln>
        </p:spPr>
        <p:txBody>
          <a:bodyPr anchorCtr="0" anchor="t" bIns="91425" lIns="91425" rIns="91425" tIns="91425">
            <a:noAutofit/>
          </a:bodyPr>
          <a:lstStyle/>
          <a:p>
            <a:pPr lvl="0" rtl="0">
              <a:spcBef>
                <a:spcPts val="0"/>
              </a:spcBef>
              <a:buClr>
                <a:srgbClr val="000000"/>
              </a:buClr>
              <a:buSzPct val="36666"/>
              <a:buFont typeface="Arial"/>
              <a:buNone/>
            </a:pPr>
            <a:r>
              <a:rPr b="1" lang="en" sz="3000">
                <a:solidFill>
                  <a:srgbClr val="FFFFFF"/>
                </a:solidFill>
                <a:latin typeface="Open Sans"/>
                <a:ea typeface="Open Sans"/>
                <a:cs typeface="Open Sans"/>
                <a:sym typeface="Open Sans"/>
              </a:rPr>
              <a:t>15 min</a:t>
            </a:r>
          </a:p>
        </p:txBody>
      </p:sp>
      <p:sp>
        <p:nvSpPr>
          <p:cNvPr id="867" name="Shape 867"/>
          <p:cNvSpPr txBox="1"/>
          <p:nvPr>
            <p:ph type="title"/>
          </p:nvPr>
        </p:nvSpPr>
        <p:spPr>
          <a:xfrm>
            <a:off x="893700" y="206000"/>
            <a:ext cx="7975500" cy="857400"/>
          </a:xfrm>
          <a:prstGeom prst="rect">
            <a:avLst/>
          </a:prstGeom>
        </p:spPr>
        <p:txBody>
          <a:bodyPr anchorCtr="0" anchor="b" bIns="91425" lIns="91425" rIns="91425" tIns="91425">
            <a:noAutofit/>
          </a:bodyPr>
          <a:lstStyle/>
          <a:p>
            <a:pPr indent="0" lvl="0" marL="0" marR="0" rtl="0" algn="l">
              <a:lnSpc>
                <a:spcPct val="100000"/>
              </a:lnSpc>
              <a:spcBef>
                <a:spcPts val="0"/>
              </a:spcBef>
              <a:spcAft>
                <a:spcPts val="0"/>
              </a:spcAft>
              <a:buNone/>
            </a:pPr>
            <a:r>
              <a:rPr lang="en"/>
              <a:t>Demo: Making Changes</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1" name="Shape 871"/>
        <p:cNvGrpSpPr/>
        <p:nvPr/>
      </p:nvGrpSpPr>
      <p:grpSpPr>
        <a:xfrm>
          <a:off x="0" y="0"/>
          <a:ext cx="0" cy="0"/>
          <a:chOff x="0" y="0"/>
          <a:chExt cx="0" cy="0"/>
        </a:xfrm>
      </p:grpSpPr>
      <p:sp>
        <p:nvSpPr>
          <p:cNvPr id="872" name="Shape 872"/>
          <p:cNvSpPr txBox="1"/>
          <p:nvPr>
            <p:ph idx="1" type="body"/>
          </p:nvPr>
        </p:nvSpPr>
        <p:spPr>
          <a:xfrm>
            <a:off x="244350" y="962000"/>
            <a:ext cx="8655300" cy="4039800"/>
          </a:xfrm>
          <a:prstGeom prst="rect">
            <a:avLst/>
          </a:prstGeom>
        </p:spPr>
        <p:txBody>
          <a:bodyPr anchorCtr="0" anchor="t" bIns="91425" lIns="91425" rIns="91425" tIns="91425">
            <a:noAutofit/>
          </a:bodyPr>
          <a:lstStyle/>
          <a:p>
            <a:pPr indent="-368300" lvl="0" marL="457200" rtl="0">
              <a:lnSpc>
                <a:spcPct val="115000"/>
              </a:lnSpc>
              <a:spcBef>
                <a:spcPts val="0"/>
              </a:spcBef>
              <a:spcAft>
                <a:spcPts val="1000"/>
              </a:spcAft>
              <a:buClr>
                <a:srgbClr val="494949"/>
              </a:buClr>
              <a:buSzPct val="100000"/>
              <a:buAutoNum type="arabicPeriod"/>
            </a:pPr>
            <a:r>
              <a:rPr lang="en" sz="2200">
                <a:solidFill>
                  <a:srgbClr val="494949"/>
                </a:solidFill>
              </a:rPr>
              <a:t>Add the changes on the command line</a:t>
            </a:r>
            <a:br>
              <a:rPr lang="en" sz="2200">
                <a:solidFill>
                  <a:srgbClr val="494949"/>
                </a:solidFill>
              </a:rPr>
            </a:br>
            <a:r>
              <a:rPr lang="en" sz="2200">
                <a:solidFill>
                  <a:srgbClr val="494949"/>
                </a:solidFill>
              </a:rPr>
              <a:t>	</a:t>
            </a:r>
            <a:r>
              <a:rPr lang="en" sz="2200">
                <a:solidFill>
                  <a:srgbClr val="494949"/>
                </a:solidFill>
                <a:highlight>
                  <a:srgbClr val="EFEFEF"/>
                </a:highlight>
                <a:latin typeface="Consolas"/>
                <a:ea typeface="Consolas"/>
                <a:cs typeface="Consolas"/>
                <a:sym typeface="Consolas"/>
              </a:rPr>
              <a:t>git add participants/&lt;YourName&gt;.xml</a:t>
            </a:r>
          </a:p>
          <a:p>
            <a:pPr indent="-368300" lvl="0" marL="457200" rtl="0">
              <a:lnSpc>
                <a:spcPct val="115000"/>
              </a:lnSpc>
              <a:spcBef>
                <a:spcPts val="0"/>
              </a:spcBef>
              <a:spcAft>
                <a:spcPts val="1000"/>
              </a:spcAft>
              <a:buClr>
                <a:srgbClr val="494949"/>
              </a:buClr>
              <a:buSzPct val="100000"/>
              <a:buAutoNum type="arabicPeriod"/>
            </a:pPr>
            <a:r>
              <a:rPr lang="en" sz="2200">
                <a:solidFill>
                  <a:srgbClr val="494949"/>
                </a:solidFill>
              </a:rPr>
              <a:t>Check the status of your changes</a:t>
            </a:r>
            <a:br>
              <a:rPr lang="en" sz="2200">
                <a:solidFill>
                  <a:srgbClr val="494949"/>
                </a:solidFill>
              </a:rPr>
            </a:br>
            <a:r>
              <a:rPr lang="en" sz="2200">
                <a:solidFill>
                  <a:srgbClr val="494949"/>
                </a:solidFill>
              </a:rPr>
              <a:t>	</a:t>
            </a:r>
            <a:r>
              <a:rPr lang="en" sz="2200">
                <a:solidFill>
                  <a:srgbClr val="494949"/>
                </a:solidFill>
                <a:highlight>
                  <a:srgbClr val="EFEFEF"/>
                </a:highlight>
                <a:latin typeface="Consolas"/>
                <a:ea typeface="Consolas"/>
                <a:cs typeface="Consolas"/>
                <a:sym typeface="Consolas"/>
              </a:rPr>
              <a:t>git status</a:t>
            </a:r>
          </a:p>
          <a:p>
            <a:pPr indent="-368300" lvl="0" marL="457200" rtl="0">
              <a:lnSpc>
                <a:spcPct val="115000"/>
              </a:lnSpc>
              <a:spcBef>
                <a:spcPts val="0"/>
              </a:spcBef>
              <a:spcAft>
                <a:spcPts val="1000"/>
              </a:spcAft>
              <a:buClr>
                <a:srgbClr val="494949"/>
              </a:buClr>
              <a:buSzPct val="100000"/>
              <a:buAutoNum type="arabicPeriod"/>
            </a:pPr>
            <a:r>
              <a:rPr lang="en" sz="2200">
                <a:solidFill>
                  <a:srgbClr val="494949"/>
                </a:solidFill>
              </a:rPr>
              <a:t>Commit the changes</a:t>
            </a:r>
            <a:br>
              <a:rPr lang="en" sz="2200">
                <a:solidFill>
                  <a:srgbClr val="494949"/>
                </a:solidFill>
              </a:rPr>
            </a:br>
            <a:r>
              <a:rPr lang="en" sz="2200">
                <a:solidFill>
                  <a:srgbClr val="494949"/>
                </a:solidFill>
              </a:rPr>
              <a:t>	</a:t>
            </a:r>
            <a:r>
              <a:rPr lang="en" sz="2200">
                <a:solidFill>
                  <a:srgbClr val="494949"/>
                </a:solidFill>
                <a:highlight>
                  <a:srgbClr val="EFEFEF"/>
                </a:highlight>
                <a:latin typeface="Consolas"/>
                <a:ea typeface="Consolas"/>
                <a:cs typeface="Consolas"/>
                <a:sym typeface="Consolas"/>
              </a:rPr>
              <a:t>git commit -m “&lt;your name&gt; information added”</a:t>
            </a:r>
          </a:p>
          <a:p>
            <a:pPr indent="-368300" lvl="0" marL="457200" rtl="0">
              <a:lnSpc>
                <a:spcPct val="115000"/>
              </a:lnSpc>
              <a:spcBef>
                <a:spcPts val="0"/>
              </a:spcBef>
              <a:spcAft>
                <a:spcPts val="1000"/>
              </a:spcAft>
              <a:buClr>
                <a:srgbClr val="494949"/>
              </a:buClr>
              <a:buSzPct val="100000"/>
              <a:buFont typeface="Open Sans"/>
              <a:buAutoNum type="arabicPeriod"/>
            </a:pPr>
            <a:r>
              <a:rPr lang="en" sz="2200">
                <a:solidFill>
                  <a:srgbClr val="494949"/>
                </a:solidFill>
              </a:rPr>
              <a:t>Push the new commit up to your fork and enter your credentials</a:t>
            </a:r>
            <a:br>
              <a:rPr lang="en" sz="2200">
                <a:solidFill>
                  <a:srgbClr val="494949"/>
                </a:solidFill>
              </a:rPr>
            </a:br>
            <a:r>
              <a:rPr lang="en" sz="2200">
                <a:solidFill>
                  <a:srgbClr val="494949"/>
                </a:solidFill>
              </a:rPr>
              <a:t>	</a:t>
            </a:r>
            <a:r>
              <a:rPr lang="en" sz="2200">
                <a:solidFill>
                  <a:srgbClr val="494949"/>
                </a:solidFill>
                <a:highlight>
                  <a:srgbClr val="EFEFEF"/>
                </a:highlight>
                <a:latin typeface="Consolas"/>
                <a:ea typeface="Consolas"/>
                <a:cs typeface="Consolas"/>
                <a:sym typeface="Consolas"/>
              </a:rPr>
              <a:t>git push origin HEAD</a:t>
            </a:r>
          </a:p>
          <a:p>
            <a:pPr indent="-368300" lvl="0" marL="457200" rtl="0">
              <a:lnSpc>
                <a:spcPct val="115000"/>
              </a:lnSpc>
              <a:spcBef>
                <a:spcPts val="0"/>
              </a:spcBef>
              <a:spcAft>
                <a:spcPts val="1000"/>
              </a:spcAft>
              <a:buClr>
                <a:srgbClr val="494949"/>
              </a:buClr>
              <a:buSzPct val="100000"/>
              <a:buAutoNum type="arabicPeriod"/>
            </a:pPr>
            <a:r>
              <a:rPr lang="en" sz="2200">
                <a:solidFill>
                  <a:srgbClr val="494949"/>
                </a:solidFill>
              </a:rPr>
              <a:t>git paid!</a:t>
            </a:r>
          </a:p>
        </p:txBody>
      </p:sp>
      <p:sp>
        <p:nvSpPr>
          <p:cNvPr id="873" name="Shape 873"/>
          <p:cNvSpPr txBox="1"/>
          <p:nvPr/>
        </p:nvSpPr>
        <p:spPr>
          <a:xfrm>
            <a:off x="7545648" y="680236"/>
            <a:ext cx="1580700" cy="532500"/>
          </a:xfrm>
          <a:prstGeom prst="rect">
            <a:avLst/>
          </a:prstGeom>
          <a:noFill/>
          <a:ln>
            <a:noFill/>
          </a:ln>
        </p:spPr>
        <p:txBody>
          <a:bodyPr anchorCtr="0" anchor="t" bIns="91425" lIns="91425" rIns="91425" tIns="91425">
            <a:noAutofit/>
          </a:bodyPr>
          <a:lstStyle/>
          <a:p>
            <a:pPr lvl="0" rtl="0">
              <a:spcBef>
                <a:spcPts val="0"/>
              </a:spcBef>
              <a:buClr>
                <a:srgbClr val="000000"/>
              </a:buClr>
              <a:buSzPct val="36666"/>
              <a:buFont typeface="Arial"/>
              <a:buNone/>
            </a:pPr>
            <a:r>
              <a:rPr b="1" lang="en" sz="3000">
                <a:solidFill>
                  <a:srgbClr val="FFFFFF"/>
                </a:solidFill>
                <a:latin typeface="Open Sans"/>
                <a:ea typeface="Open Sans"/>
                <a:cs typeface="Open Sans"/>
                <a:sym typeface="Open Sans"/>
              </a:rPr>
              <a:t>15 min</a:t>
            </a:r>
          </a:p>
        </p:txBody>
      </p:sp>
      <p:sp>
        <p:nvSpPr>
          <p:cNvPr id="874" name="Shape 874"/>
          <p:cNvSpPr txBox="1"/>
          <p:nvPr>
            <p:ph type="title"/>
          </p:nvPr>
        </p:nvSpPr>
        <p:spPr>
          <a:xfrm>
            <a:off x="893700" y="206000"/>
            <a:ext cx="7975500" cy="857400"/>
          </a:xfrm>
          <a:prstGeom prst="rect">
            <a:avLst/>
          </a:prstGeom>
        </p:spPr>
        <p:txBody>
          <a:bodyPr anchorCtr="0" anchor="b" bIns="91425" lIns="91425" rIns="91425" tIns="91425">
            <a:noAutofit/>
          </a:bodyPr>
          <a:lstStyle/>
          <a:p>
            <a:pPr indent="0" lvl="0" marL="0" marR="0" rtl="0" algn="l">
              <a:lnSpc>
                <a:spcPct val="100000"/>
              </a:lnSpc>
              <a:spcBef>
                <a:spcPts val="0"/>
              </a:spcBef>
              <a:spcAft>
                <a:spcPts val="0"/>
              </a:spcAft>
              <a:buNone/>
            </a:pPr>
            <a:r>
              <a:rPr lang="en"/>
              <a:t>Demo: Pushing Changes</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8" name="Shape 878"/>
        <p:cNvGrpSpPr/>
        <p:nvPr/>
      </p:nvGrpSpPr>
      <p:grpSpPr>
        <a:xfrm>
          <a:off x="0" y="0"/>
          <a:ext cx="0" cy="0"/>
          <a:chOff x="0" y="0"/>
          <a:chExt cx="0" cy="0"/>
        </a:xfrm>
      </p:grpSpPr>
      <p:sp>
        <p:nvSpPr>
          <p:cNvPr id="879" name="Shape 879"/>
          <p:cNvSpPr txBox="1"/>
          <p:nvPr>
            <p:ph type="title"/>
          </p:nvPr>
        </p:nvSpPr>
        <p:spPr>
          <a:xfrm>
            <a:off x="893700" y="205987"/>
            <a:ext cx="6462600" cy="857400"/>
          </a:xfrm>
          <a:prstGeom prst="rect">
            <a:avLst/>
          </a:prstGeom>
        </p:spPr>
        <p:txBody>
          <a:bodyPr anchorCtr="0" anchor="b" bIns="91425" lIns="91425" rIns="91425" tIns="91425">
            <a:noAutofit/>
          </a:bodyPr>
          <a:lstStyle/>
          <a:p>
            <a:pPr lvl="0">
              <a:spcBef>
                <a:spcPts val="0"/>
              </a:spcBef>
              <a:buNone/>
            </a:pPr>
            <a:r>
              <a:rPr lang="en"/>
              <a:t>Creating a Pull Request</a:t>
            </a:r>
          </a:p>
        </p:txBody>
      </p:sp>
      <p:sp>
        <p:nvSpPr>
          <p:cNvPr id="880" name="Shape 880"/>
          <p:cNvSpPr txBox="1"/>
          <p:nvPr>
            <p:ph idx="1" type="body"/>
          </p:nvPr>
        </p:nvSpPr>
        <p:spPr>
          <a:xfrm>
            <a:off x="893700" y="1373600"/>
            <a:ext cx="7910700" cy="3552300"/>
          </a:xfrm>
          <a:prstGeom prst="rect">
            <a:avLst/>
          </a:prstGeom>
        </p:spPr>
        <p:txBody>
          <a:bodyPr anchorCtr="0" anchor="t" bIns="91425" lIns="91425" rIns="91425" tIns="91425">
            <a:noAutofit/>
          </a:bodyPr>
          <a:lstStyle/>
          <a:p>
            <a:pPr indent="-381000" lvl="0" marL="457200" rtl="0">
              <a:spcBef>
                <a:spcPts val="0"/>
              </a:spcBef>
              <a:buClr>
                <a:srgbClr val="494949"/>
              </a:buClr>
              <a:buSzPct val="100000"/>
              <a:buAutoNum type="arabicPeriod"/>
            </a:pPr>
            <a:r>
              <a:rPr lang="en" sz="2400">
                <a:solidFill>
                  <a:srgbClr val="494949"/>
                </a:solidFill>
              </a:rPr>
              <a:t>Navigate to your repository</a:t>
            </a:r>
          </a:p>
          <a:p>
            <a:pPr indent="-381000" lvl="0" marL="457200" rtl="0">
              <a:spcBef>
                <a:spcPts val="0"/>
              </a:spcBef>
              <a:buClr>
                <a:srgbClr val="494949"/>
              </a:buClr>
              <a:buSzPct val="100000"/>
              <a:buAutoNum type="arabicPeriod"/>
            </a:pPr>
            <a:r>
              <a:rPr lang="en" sz="2400">
                <a:solidFill>
                  <a:srgbClr val="494949"/>
                </a:solidFill>
              </a:rPr>
              <a:t>Click “branches”</a:t>
            </a:r>
          </a:p>
          <a:p>
            <a:pPr indent="-381000" lvl="0" marL="457200" rtl="0">
              <a:spcBef>
                <a:spcPts val="0"/>
              </a:spcBef>
              <a:buClr>
                <a:srgbClr val="494949"/>
              </a:buClr>
              <a:buSzPct val="100000"/>
              <a:buAutoNum type="arabicPeriod"/>
            </a:pPr>
            <a:r>
              <a:rPr lang="en" sz="2400">
                <a:solidFill>
                  <a:srgbClr val="494949"/>
                </a:solidFill>
              </a:rPr>
              <a:t>Click “New Pull Request” from your “add-&lt;your-name&gt;-info branch</a:t>
            </a:r>
          </a:p>
          <a:p>
            <a:pPr indent="-381000" lvl="0" marL="457200">
              <a:spcBef>
                <a:spcPts val="0"/>
              </a:spcBef>
              <a:buClr>
                <a:srgbClr val="494949"/>
              </a:buClr>
              <a:buSzPct val="100000"/>
              <a:buAutoNum type="arabicPeriod"/>
            </a:pPr>
            <a:r>
              <a:rPr lang="en" sz="2400">
                <a:solidFill>
                  <a:srgbClr val="494949"/>
                </a:solidFill>
              </a:rPr>
              <a:t>Make sure to specify my repository to create the PR against: </a:t>
            </a:r>
            <a:r>
              <a:rPr lang="en" sz="2400" u="sng">
                <a:solidFill>
                  <a:srgbClr val="0000FF"/>
                </a:solidFill>
                <a:hlinkClick r:id="rId3"/>
              </a:rPr>
              <a:t>ben-edgar/hack-tj</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4" name="Shape 884"/>
        <p:cNvGrpSpPr/>
        <p:nvPr/>
      </p:nvGrpSpPr>
      <p:grpSpPr>
        <a:xfrm>
          <a:off x="0" y="0"/>
          <a:ext cx="0" cy="0"/>
          <a:chOff x="0" y="0"/>
          <a:chExt cx="0" cy="0"/>
        </a:xfrm>
      </p:grpSpPr>
      <p:sp>
        <p:nvSpPr>
          <p:cNvPr id="885" name="Shape 885"/>
          <p:cNvSpPr txBox="1"/>
          <p:nvPr>
            <p:ph type="title"/>
          </p:nvPr>
        </p:nvSpPr>
        <p:spPr>
          <a:xfrm>
            <a:off x="893700" y="205987"/>
            <a:ext cx="6462600" cy="857400"/>
          </a:xfrm>
          <a:prstGeom prst="rect">
            <a:avLst/>
          </a:prstGeom>
        </p:spPr>
        <p:txBody>
          <a:bodyPr anchorCtr="0" anchor="b" bIns="91425" lIns="91425" rIns="91425" tIns="91425">
            <a:noAutofit/>
          </a:bodyPr>
          <a:lstStyle/>
          <a:p>
            <a:pPr lvl="0">
              <a:spcBef>
                <a:spcPts val="0"/>
              </a:spcBef>
              <a:buNone/>
            </a:pPr>
            <a:r>
              <a:rPr lang="en"/>
              <a:t>Now you try!</a:t>
            </a:r>
          </a:p>
        </p:txBody>
      </p:sp>
      <p:sp>
        <p:nvSpPr>
          <p:cNvPr id="886" name="Shape 886"/>
          <p:cNvSpPr txBox="1"/>
          <p:nvPr>
            <p:ph idx="1" type="body"/>
          </p:nvPr>
        </p:nvSpPr>
        <p:spPr>
          <a:xfrm>
            <a:off x="394650" y="1386550"/>
            <a:ext cx="8354700" cy="3552300"/>
          </a:xfrm>
          <a:prstGeom prst="rect">
            <a:avLst/>
          </a:prstGeom>
          <a:ln cap="flat" cmpd="sng" w="9525">
            <a:solidFill>
              <a:srgbClr val="000000"/>
            </a:solidFill>
            <a:prstDash val="solid"/>
            <a:round/>
            <a:headEnd len="med" w="med" type="none"/>
            <a:tailEnd len="med" w="med" type="none"/>
          </a:ln>
        </p:spPr>
        <p:txBody>
          <a:bodyPr anchorCtr="0" anchor="t" bIns="91425" lIns="91425" rIns="91425" tIns="91425">
            <a:noAutofit/>
          </a:bodyPr>
          <a:lstStyle/>
          <a:p>
            <a:pPr indent="0" lvl="0" rtl="0">
              <a:lnSpc>
                <a:spcPct val="100000"/>
              </a:lnSpc>
              <a:spcBef>
                <a:spcPts val="0"/>
              </a:spcBef>
              <a:spcAft>
                <a:spcPts val="1000"/>
              </a:spcAft>
              <a:buNone/>
            </a:pPr>
            <a:r>
              <a:rPr lang="en" sz="2400">
                <a:solidFill>
                  <a:srgbClr val="494949"/>
                </a:solidFill>
              </a:rPr>
              <a:t>A</a:t>
            </a:r>
            <a:r>
              <a:rPr lang="en" sz="2400">
                <a:solidFill>
                  <a:srgbClr val="494949"/>
                </a:solidFill>
              </a:rPr>
              <a:t>dd yourself as a </a:t>
            </a:r>
            <a:r>
              <a:rPr lang="en" sz="2400">
                <a:solidFill>
                  <a:srgbClr val="494949"/>
                </a:solidFill>
              </a:rPr>
              <a:t>participant</a:t>
            </a:r>
            <a:r>
              <a:rPr lang="en" sz="2400">
                <a:solidFill>
                  <a:srgbClr val="494949"/>
                </a:solidFill>
              </a:rPr>
              <a:t> and create your own PR!</a:t>
            </a:r>
          </a:p>
          <a:p>
            <a:pPr indent="0" lvl="0" rtl="0">
              <a:lnSpc>
                <a:spcPct val="100000"/>
              </a:lnSpc>
              <a:spcBef>
                <a:spcPts val="0"/>
              </a:spcBef>
              <a:spcAft>
                <a:spcPts val="1000"/>
              </a:spcAft>
              <a:buNone/>
            </a:pPr>
            <a:r>
              <a:rPr lang="en" sz="2400">
                <a:solidFill>
                  <a:srgbClr val="494949"/>
                </a:solidFill>
              </a:rPr>
              <a:t>Git reference:</a:t>
            </a:r>
          </a:p>
          <a:p>
            <a:pPr indent="-381000" lvl="0" marL="457200" rtl="0">
              <a:lnSpc>
                <a:spcPct val="115000"/>
              </a:lnSpc>
              <a:spcBef>
                <a:spcPts val="0"/>
              </a:spcBef>
              <a:spcAft>
                <a:spcPts val="0"/>
              </a:spcAft>
              <a:buClr>
                <a:srgbClr val="494949"/>
              </a:buClr>
              <a:buSzPct val="100000"/>
              <a:buFont typeface="Consolas"/>
            </a:pPr>
            <a:r>
              <a:rPr lang="en" sz="2400">
                <a:solidFill>
                  <a:srgbClr val="494949"/>
                </a:solidFill>
                <a:highlight>
                  <a:srgbClr val="EFEFEF"/>
                </a:highlight>
                <a:latin typeface="Consolas"/>
                <a:ea typeface="Consolas"/>
                <a:cs typeface="Consolas"/>
                <a:sym typeface="Consolas"/>
              </a:rPr>
              <a:t>git status</a:t>
            </a:r>
          </a:p>
          <a:p>
            <a:pPr indent="-381000" lvl="0" marL="457200" rtl="0">
              <a:lnSpc>
                <a:spcPct val="115000"/>
              </a:lnSpc>
              <a:spcBef>
                <a:spcPts val="0"/>
              </a:spcBef>
              <a:spcAft>
                <a:spcPts val="0"/>
              </a:spcAft>
              <a:buClr>
                <a:srgbClr val="494949"/>
              </a:buClr>
              <a:buSzPct val="100000"/>
              <a:buFont typeface="Consolas"/>
            </a:pPr>
            <a:r>
              <a:rPr lang="en" sz="2400">
                <a:solidFill>
                  <a:srgbClr val="494949"/>
                </a:solidFill>
                <a:highlight>
                  <a:srgbClr val="F3F3F3"/>
                </a:highlight>
                <a:latin typeface="Consolas"/>
                <a:ea typeface="Consolas"/>
                <a:cs typeface="Consolas"/>
                <a:sym typeface="Consolas"/>
              </a:rPr>
              <a:t>git checkout -b add-&lt;your-name&gt;-info</a:t>
            </a:r>
          </a:p>
          <a:p>
            <a:pPr indent="-381000" lvl="0" marL="457200" rtl="0">
              <a:lnSpc>
                <a:spcPct val="115000"/>
              </a:lnSpc>
              <a:spcBef>
                <a:spcPts val="0"/>
              </a:spcBef>
              <a:spcAft>
                <a:spcPts val="0"/>
              </a:spcAft>
              <a:buClr>
                <a:srgbClr val="494949"/>
              </a:buClr>
              <a:buSzPct val="100000"/>
              <a:buFont typeface="Consolas"/>
            </a:pPr>
            <a:r>
              <a:rPr lang="en" sz="2400">
                <a:solidFill>
                  <a:srgbClr val="494949"/>
                </a:solidFill>
                <a:highlight>
                  <a:srgbClr val="EFEFEF"/>
                </a:highlight>
                <a:latin typeface="Consolas"/>
                <a:ea typeface="Consolas"/>
                <a:cs typeface="Consolas"/>
                <a:sym typeface="Consolas"/>
              </a:rPr>
              <a:t>git add participants/&lt;YourName&gt;.xml</a:t>
            </a:r>
          </a:p>
          <a:p>
            <a:pPr indent="-381000" lvl="0" marL="457200" rtl="0">
              <a:lnSpc>
                <a:spcPct val="115000"/>
              </a:lnSpc>
              <a:spcBef>
                <a:spcPts val="0"/>
              </a:spcBef>
              <a:spcAft>
                <a:spcPts val="0"/>
              </a:spcAft>
              <a:buClr>
                <a:srgbClr val="494949"/>
              </a:buClr>
              <a:buSzPct val="100000"/>
              <a:buFont typeface="Consolas"/>
            </a:pPr>
            <a:r>
              <a:rPr lang="en" sz="2400">
                <a:solidFill>
                  <a:srgbClr val="494949"/>
                </a:solidFill>
                <a:highlight>
                  <a:srgbClr val="EFEFEF"/>
                </a:highlight>
                <a:latin typeface="Consolas"/>
                <a:ea typeface="Consolas"/>
                <a:cs typeface="Consolas"/>
                <a:sym typeface="Consolas"/>
              </a:rPr>
              <a:t>git commit -m “&lt;your name&gt; information added”</a:t>
            </a:r>
          </a:p>
          <a:p>
            <a:pPr indent="-381000" lvl="0" marL="457200" rtl="0">
              <a:lnSpc>
                <a:spcPct val="115000"/>
              </a:lnSpc>
              <a:spcBef>
                <a:spcPts val="0"/>
              </a:spcBef>
              <a:spcAft>
                <a:spcPts val="0"/>
              </a:spcAft>
              <a:buClr>
                <a:srgbClr val="494949"/>
              </a:buClr>
              <a:buSzPct val="100000"/>
              <a:buFont typeface="Consolas"/>
            </a:pPr>
            <a:r>
              <a:rPr lang="en" sz="2400">
                <a:solidFill>
                  <a:srgbClr val="494949"/>
                </a:solidFill>
                <a:highlight>
                  <a:srgbClr val="EFEFEF"/>
                </a:highlight>
                <a:latin typeface="Consolas"/>
                <a:ea typeface="Consolas"/>
                <a:cs typeface="Consolas"/>
                <a:sym typeface="Consolas"/>
              </a:rPr>
              <a:t>git push origin HEAD</a:t>
            </a:r>
          </a:p>
          <a:p>
            <a:pPr indent="-381000" lvl="0" marL="457200">
              <a:lnSpc>
                <a:spcPct val="115000"/>
              </a:lnSpc>
              <a:spcBef>
                <a:spcPts val="0"/>
              </a:spcBef>
              <a:spcAft>
                <a:spcPts val="0"/>
              </a:spcAft>
              <a:buClr>
                <a:srgbClr val="494949"/>
              </a:buClr>
              <a:buSzPct val="100000"/>
              <a:buFont typeface="Consolas"/>
            </a:pPr>
            <a:r>
              <a:rPr lang="en" sz="2400">
                <a:solidFill>
                  <a:srgbClr val="494949"/>
                </a:solidFill>
                <a:highlight>
                  <a:srgbClr val="EFEFEF"/>
                </a:highlight>
                <a:latin typeface="Consolas"/>
                <a:ea typeface="Consolas"/>
                <a:cs typeface="Consolas"/>
                <a:sym typeface="Consolas"/>
              </a:rPr>
              <a:t>Go to your branch and create a pull request</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0" name="Shape 890"/>
        <p:cNvGrpSpPr/>
        <p:nvPr/>
      </p:nvGrpSpPr>
      <p:grpSpPr>
        <a:xfrm>
          <a:off x="0" y="0"/>
          <a:ext cx="0" cy="0"/>
          <a:chOff x="0" y="0"/>
          <a:chExt cx="0" cy="0"/>
        </a:xfrm>
      </p:grpSpPr>
      <p:sp>
        <p:nvSpPr>
          <p:cNvPr id="891" name="Shape 891"/>
          <p:cNvSpPr txBox="1"/>
          <p:nvPr/>
        </p:nvSpPr>
        <p:spPr>
          <a:xfrm>
            <a:off x="3272700" y="1518125"/>
            <a:ext cx="1309200" cy="2647500"/>
          </a:xfrm>
          <a:prstGeom prst="rect">
            <a:avLst/>
          </a:prstGeom>
          <a:noFill/>
          <a:ln>
            <a:noFill/>
          </a:ln>
        </p:spPr>
        <p:txBody>
          <a:bodyPr anchorCtr="0" anchor="t" bIns="91425" lIns="91425" rIns="91425" tIns="91425">
            <a:noAutofit/>
          </a:bodyPr>
          <a:lstStyle/>
          <a:p>
            <a:pPr lvl="0" rtl="0">
              <a:spcBef>
                <a:spcPts val="0"/>
              </a:spcBef>
              <a:buNone/>
            </a:pPr>
            <a:r>
              <a:rPr lang="en" sz="3600">
                <a:latin typeface="Consolas"/>
                <a:ea typeface="Consolas"/>
                <a:cs typeface="Consolas"/>
                <a:sym typeface="Consolas"/>
              </a:rPr>
              <a:t>Jill</a:t>
            </a:r>
          </a:p>
          <a:p>
            <a:pPr lvl="0" rtl="0">
              <a:spcBef>
                <a:spcPts val="0"/>
              </a:spcBef>
              <a:buNone/>
            </a:pPr>
            <a:r>
              <a:rPr lang="en" sz="3600">
                <a:latin typeface="Consolas"/>
                <a:ea typeface="Consolas"/>
                <a:cs typeface="Consolas"/>
                <a:sym typeface="Consolas"/>
              </a:rPr>
              <a:t>Joe</a:t>
            </a:r>
          </a:p>
          <a:p>
            <a:pPr lvl="0" rtl="0">
              <a:spcBef>
                <a:spcPts val="0"/>
              </a:spcBef>
              <a:buNone/>
            </a:pPr>
            <a:r>
              <a:rPr lang="en" sz="3600">
                <a:latin typeface="Consolas"/>
                <a:ea typeface="Consolas"/>
                <a:cs typeface="Consolas"/>
                <a:sym typeface="Consolas"/>
              </a:rPr>
              <a:t>Jane</a:t>
            </a:r>
          </a:p>
          <a:p>
            <a:pPr lvl="0">
              <a:spcBef>
                <a:spcPts val="0"/>
              </a:spcBef>
              <a:buNone/>
            </a:pPr>
            <a:r>
              <a:rPr lang="en" sz="3600">
                <a:latin typeface="Consolas"/>
                <a:ea typeface="Consolas"/>
                <a:cs typeface="Consolas"/>
                <a:sym typeface="Consolas"/>
              </a:rPr>
              <a:t>Dan</a:t>
            </a:r>
          </a:p>
        </p:txBody>
      </p:sp>
      <p:sp>
        <p:nvSpPr>
          <p:cNvPr id="892" name="Shape 892"/>
          <p:cNvSpPr txBox="1"/>
          <p:nvPr>
            <p:ph type="title"/>
          </p:nvPr>
        </p:nvSpPr>
        <p:spPr>
          <a:xfrm>
            <a:off x="893700" y="206000"/>
            <a:ext cx="7975500" cy="857400"/>
          </a:xfrm>
          <a:prstGeom prst="rect">
            <a:avLst/>
          </a:prstGeom>
        </p:spPr>
        <p:txBody>
          <a:bodyPr anchorCtr="0" anchor="b" bIns="91425" lIns="91425" rIns="91425" tIns="91425">
            <a:noAutofit/>
          </a:bodyPr>
          <a:lstStyle/>
          <a:p>
            <a:pPr indent="0" lvl="0" marL="0" marR="0" rtl="0" algn="l">
              <a:lnSpc>
                <a:spcPct val="100000"/>
              </a:lnSpc>
              <a:spcBef>
                <a:spcPts val="0"/>
              </a:spcBef>
              <a:spcAft>
                <a:spcPts val="0"/>
              </a:spcAft>
              <a:buNone/>
            </a:pPr>
            <a:r>
              <a:rPr lang="en"/>
              <a:t>Merging: Intro</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6" name="Shape 896"/>
        <p:cNvGrpSpPr/>
        <p:nvPr/>
      </p:nvGrpSpPr>
      <p:grpSpPr>
        <a:xfrm>
          <a:off x="0" y="0"/>
          <a:ext cx="0" cy="0"/>
          <a:chOff x="0" y="0"/>
          <a:chExt cx="0" cy="0"/>
        </a:xfrm>
      </p:grpSpPr>
      <p:sp>
        <p:nvSpPr>
          <p:cNvPr id="897" name="Shape 897"/>
          <p:cNvSpPr txBox="1"/>
          <p:nvPr/>
        </p:nvSpPr>
        <p:spPr>
          <a:xfrm>
            <a:off x="3104475" y="1707600"/>
            <a:ext cx="1309200" cy="2647500"/>
          </a:xfrm>
          <a:prstGeom prst="rect">
            <a:avLst/>
          </a:prstGeom>
          <a:noFill/>
          <a:ln>
            <a:noFill/>
          </a:ln>
        </p:spPr>
        <p:txBody>
          <a:bodyPr anchorCtr="0" anchor="t" bIns="91425" lIns="91425" rIns="91425" tIns="91425">
            <a:noAutofit/>
          </a:bodyPr>
          <a:lstStyle/>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Jill</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Joe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Jane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Dan</a:t>
            </a:r>
          </a:p>
          <a:p>
            <a:pPr lvl="0" rtl="0">
              <a:spcBef>
                <a:spcPts val="0"/>
              </a:spcBef>
              <a:buNone/>
            </a:pPr>
            <a:r>
              <a:t/>
            </a:r>
            <a:endParaRPr sz="3600">
              <a:latin typeface="Consolas"/>
              <a:ea typeface="Consolas"/>
              <a:cs typeface="Consolas"/>
              <a:sym typeface="Consolas"/>
            </a:endParaRPr>
          </a:p>
        </p:txBody>
      </p:sp>
      <p:sp>
        <p:nvSpPr>
          <p:cNvPr id="898" name="Shape 898"/>
          <p:cNvSpPr txBox="1"/>
          <p:nvPr/>
        </p:nvSpPr>
        <p:spPr>
          <a:xfrm>
            <a:off x="893700" y="1527150"/>
            <a:ext cx="1466400" cy="3008400"/>
          </a:xfrm>
          <a:prstGeom prst="rect">
            <a:avLst/>
          </a:prstGeom>
          <a:noFill/>
          <a:ln cap="flat" cmpd="sng" w="9525">
            <a:solidFill>
              <a:srgbClr val="000000"/>
            </a:solidFill>
            <a:prstDash val="dash"/>
            <a:round/>
            <a:headEnd len="med" w="med" type="none"/>
            <a:tailEnd len="med" w="med" type="none"/>
          </a:ln>
        </p:spPr>
        <p:txBody>
          <a:bodyPr anchorCtr="0" anchor="t" bIns="91425" lIns="91425" rIns="91425" tIns="91425">
            <a:noAutofit/>
          </a:bodyPr>
          <a:lstStyle/>
          <a:p>
            <a:pPr lvl="0" rtl="0">
              <a:spcBef>
                <a:spcPts val="0"/>
              </a:spcBef>
              <a:buNone/>
            </a:pPr>
            <a:r>
              <a:rPr lang="en" sz="3600">
                <a:latin typeface="Consolas"/>
                <a:ea typeface="Consolas"/>
                <a:cs typeface="Consolas"/>
                <a:sym typeface="Consolas"/>
              </a:rPr>
              <a:t>Jill</a:t>
            </a:r>
          </a:p>
          <a:p>
            <a:pPr lvl="0" rtl="0">
              <a:spcBef>
                <a:spcPts val="0"/>
              </a:spcBef>
              <a:buNone/>
            </a:pPr>
            <a:r>
              <a:rPr b="1" lang="en" sz="3600">
                <a:solidFill>
                  <a:schemeClr val="accent1"/>
                </a:solidFill>
                <a:latin typeface="Consolas"/>
                <a:ea typeface="Consolas"/>
                <a:cs typeface="Consolas"/>
                <a:sym typeface="Consolas"/>
              </a:rPr>
              <a:t>Ben</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Joe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Jane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Dan</a:t>
            </a:r>
          </a:p>
        </p:txBody>
      </p:sp>
      <p:sp>
        <p:nvSpPr>
          <p:cNvPr id="899" name="Shape 899"/>
          <p:cNvSpPr txBox="1"/>
          <p:nvPr>
            <p:ph type="title"/>
          </p:nvPr>
        </p:nvSpPr>
        <p:spPr>
          <a:xfrm>
            <a:off x="893700" y="206000"/>
            <a:ext cx="7975500" cy="857400"/>
          </a:xfrm>
          <a:prstGeom prst="rect">
            <a:avLst/>
          </a:prstGeom>
        </p:spPr>
        <p:txBody>
          <a:bodyPr anchorCtr="0" anchor="b" bIns="91425" lIns="91425" rIns="91425" tIns="91425">
            <a:noAutofit/>
          </a:bodyPr>
          <a:lstStyle/>
          <a:p>
            <a:pPr indent="0" lvl="0" marL="0" marR="0" rtl="0" algn="l">
              <a:lnSpc>
                <a:spcPct val="100000"/>
              </a:lnSpc>
              <a:spcBef>
                <a:spcPts val="0"/>
              </a:spcBef>
              <a:spcAft>
                <a:spcPts val="0"/>
              </a:spcAft>
              <a:buNone/>
            </a:pPr>
            <a:r>
              <a:rPr lang="en"/>
              <a:t>Merging: Changes Git Can Resolve</a:t>
            </a:r>
          </a:p>
        </p:txBody>
      </p:sp>
      <p:sp>
        <p:nvSpPr>
          <p:cNvPr id="900" name="Shape 900"/>
          <p:cNvSpPr txBox="1"/>
          <p:nvPr/>
        </p:nvSpPr>
        <p:spPr>
          <a:xfrm>
            <a:off x="6487375" y="1527150"/>
            <a:ext cx="1466400" cy="3008400"/>
          </a:xfrm>
          <a:prstGeom prst="rect">
            <a:avLst/>
          </a:prstGeom>
          <a:noFill/>
          <a:ln cap="flat" cmpd="sng" w="9525">
            <a:solidFill>
              <a:srgbClr val="6AA84F"/>
            </a:solidFill>
            <a:prstDash val="dash"/>
            <a:round/>
            <a:headEnd len="med" w="med" type="none"/>
            <a:tailEnd len="med" w="med" type="none"/>
          </a:ln>
        </p:spPr>
        <p:txBody>
          <a:bodyPr anchorCtr="0" anchor="t" bIns="91425" lIns="91425" rIns="91425" tIns="91425">
            <a:noAutofit/>
          </a:bodyPr>
          <a:lstStyle/>
          <a:p>
            <a:pPr lvl="0" rtl="0">
              <a:spcBef>
                <a:spcPts val="0"/>
              </a:spcBef>
              <a:buNone/>
            </a:pPr>
            <a:r>
              <a:rPr lang="en" sz="3600">
                <a:latin typeface="Consolas"/>
                <a:ea typeface="Consolas"/>
                <a:cs typeface="Consolas"/>
                <a:sym typeface="Consolas"/>
              </a:rPr>
              <a:t>Jill</a:t>
            </a:r>
          </a:p>
          <a:p>
            <a:pPr lvl="0" rtl="0">
              <a:spcBef>
                <a:spcPts val="0"/>
              </a:spcBef>
              <a:buNone/>
            </a:pPr>
            <a:r>
              <a:rPr b="1" lang="en" sz="3600">
                <a:solidFill>
                  <a:schemeClr val="accent1"/>
                </a:solidFill>
                <a:latin typeface="Consolas"/>
                <a:ea typeface="Consolas"/>
                <a:cs typeface="Consolas"/>
                <a:sym typeface="Consolas"/>
              </a:rPr>
              <a:t>Ben</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Joe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Jane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Dan</a:t>
            </a:r>
          </a:p>
        </p:txBody>
      </p:sp>
      <p:cxnSp>
        <p:nvCxnSpPr>
          <p:cNvPr id="901" name="Shape 901"/>
          <p:cNvCxnSpPr>
            <a:stCxn id="897" idx="3"/>
          </p:cNvCxnSpPr>
          <p:nvPr/>
        </p:nvCxnSpPr>
        <p:spPr>
          <a:xfrm flipH="1" rot="10800000">
            <a:off x="4413675" y="3022950"/>
            <a:ext cx="1839900" cy="8400"/>
          </a:xfrm>
          <a:prstGeom prst="straightConnector1">
            <a:avLst/>
          </a:prstGeom>
          <a:noFill/>
          <a:ln cap="flat" cmpd="sng" w="38100">
            <a:solidFill>
              <a:schemeClr val="dk2"/>
            </a:solidFill>
            <a:prstDash val="solid"/>
            <a:round/>
            <a:headEnd len="lg" w="lg" type="none"/>
            <a:tailEnd len="lg" w="lg"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0"/>
                                        </p:tgtEl>
                                        <p:attrNameLst>
                                          <p:attrName>style.visibility</p:attrName>
                                        </p:attrNameLst>
                                      </p:cBhvr>
                                      <p:to>
                                        <p:strVal val="visible"/>
                                      </p:to>
                                    </p:set>
                                    <p:animEffect filter="fade" transition="in">
                                      <p:cBhvr>
                                        <p:cTn dur="1000"/>
                                        <p:tgtEl>
                                          <p:spTgt spid="900"/>
                                        </p:tgtEl>
                                      </p:cBhvr>
                                    </p:animEffect>
                                  </p:childTnLst>
                                </p:cTn>
                              </p:par>
                              <p:par>
                                <p:cTn fill="hold" nodeType="withEffect" presetClass="entr" presetID="10" presetSubtype="0">
                                  <p:stCondLst>
                                    <p:cond delay="0"/>
                                  </p:stCondLst>
                                  <p:childTnLst>
                                    <p:set>
                                      <p:cBhvr>
                                        <p:cTn dur="1" fill="hold">
                                          <p:stCondLst>
                                            <p:cond delay="0"/>
                                          </p:stCondLst>
                                        </p:cTn>
                                        <p:tgtEl>
                                          <p:spTgt spid="901"/>
                                        </p:tgtEl>
                                        <p:attrNameLst>
                                          <p:attrName>style.visibility</p:attrName>
                                        </p:attrNameLst>
                                      </p:cBhvr>
                                      <p:to>
                                        <p:strVal val="visible"/>
                                      </p:to>
                                    </p:set>
                                    <p:animEffect filter="fade" transition="in">
                                      <p:cBhvr>
                                        <p:cTn dur="1000"/>
                                        <p:tgtEl>
                                          <p:spTgt spid="9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5" name="Shape 905"/>
        <p:cNvGrpSpPr/>
        <p:nvPr/>
      </p:nvGrpSpPr>
      <p:grpSpPr>
        <a:xfrm>
          <a:off x="0" y="0"/>
          <a:ext cx="0" cy="0"/>
          <a:chOff x="0" y="0"/>
          <a:chExt cx="0" cy="0"/>
        </a:xfrm>
      </p:grpSpPr>
      <p:sp>
        <p:nvSpPr>
          <p:cNvPr id="906" name="Shape 906"/>
          <p:cNvSpPr txBox="1"/>
          <p:nvPr/>
        </p:nvSpPr>
        <p:spPr>
          <a:xfrm>
            <a:off x="2469600" y="1518125"/>
            <a:ext cx="1309200" cy="2647500"/>
          </a:xfrm>
          <a:prstGeom prst="rect">
            <a:avLst/>
          </a:prstGeom>
          <a:noFill/>
          <a:ln>
            <a:noFill/>
          </a:ln>
        </p:spPr>
        <p:txBody>
          <a:bodyPr anchorCtr="0" anchor="t" bIns="91425" lIns="91425" rIns="91425" tIns="91425">
            <a:noAutofit/>
          </a:bodyPr>
          <a:lstStyle/>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Jill</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Joe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Jane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Dan</a:t>
            </a:r>
          </a:p>
          <a:p>
            <a:pPr lvl="0" rtl="0">
              <a:spcBef>
                <a:spcPts val="0"/>
              </a:spcBef>
              <a:buNone/>
            </a:pPr>
            <a:r>
              <a:t/>
            </a:r>
            <a:endParaRPr sz="3600">
              <a:latin typeface="Consolas"/>
              <a:ea typeface="Consolas"/>
              <a:cs typeface="Consolas"/>
              <a:sym typeface="Consolas"/>
            </a:endParaRPr>
          </a:p>
        </p:txBody>
      </p:sp>
      <p:sp>
        <p:nvSpPr>
          <p:cNvPr id="907" name="Shape 907"/>
          <p:cNvSpPr txBox="1"/>
          <p:nvPr/>
        </p:nvSpPr>
        <p:spPr>
          <a:xfrm>
            <a:off x="596425" y="1518725"/>
            <a:ext cx="1466400" cy="3008400"/>
          </a:xfrm>
          <a:prstGeom prst="rect">
            <a:avLst/>
          </a:prstGeom>
          <a:noFill/>
          <a:ln cap="flat" cmpd="sng" w="9525">
            <a:solidFill>
              <a:srgbClr val="000000"/>
            </a:solidFill>
            <a:prstDash val="dash"/>
            <a:round/>
            <a:headEnd len="med" w="med" type="none"/>
            <a:tailEnd len="med" w="med" type="none"/>
          </a:ln>
        </p:spPr>
        <p:txBody>
          <a:bodyPr anchorCtr="0" anchor="t" bIns="91425" lIns="91425" rIns="91425" tIns="91425">
            <a:noAutofit/>
          </a:bodyPr>
          <a:lstStyle/>
          <a:p>
            <a:pPr lvl="0" rtl="0">
              <a:spcBef>
                <a:spcPts val="0"/>
              </a:spcBef>
              <a:buNone/>
            </a:pPr>
            <a:r>
              <a:rPr lang="en" sz="3600">
                <a:latin typeface="Consolas"/>
                <a:ea typeface="Consolas"/>
                <a:cs typeface="Consolas"/>
                <a:sym typeface="Consolas"/>
              </a:rPr>
              <a:t>Jill</a:t>
            </a:r>
          </a:p>
          <a:p>
            <a:pPr lvl="0" rtl="0">
              <a:spcBef>
                <a:spcPts val="0"/>
              </a:spcBef>
              <a:buNone/>
            </a:pPr>
            <a:r>
              <a:rPr b="1" lang="en" sz="3600">
                <a:solidFill>
                  <a:schemeClr val="accent1"/>
                </a:solidFill>
                <a:latin typeface="Consolas"/>
                <a:ea typeface="Consolas"/>
                <a:cs typeface="Consolas"/>
                <a:sym typeface="Consolas"/>
              </a:rPr>
              <a:t>Ben</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Joe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Jane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Dan</a:t>
            </a:r>
          </a:p>
        </p:txBody>
      </p:sp>
      <p:sp>
        <p:nvSpPr>
          <p:cNvPr id="908" name="Shape 908"/>
          <p:cNvSpPr txBox="1"/>
          <p:nvPr/>
        </p:nvSpPr>
        <p:spPr>
          <a:xfrm>
            <a:off x="4185575" y="1518725"/>
            <a:ext cx="1679100" cy="3008400"/>
          </a:xfrm>
          <a:prstGeom prst="rect">
            <a:avLst/>
          </a:prstGeom>
          <a:noFill/>
          <a:ln cap="flat" cmpd="sng" w="9525">
            <a:solidFill>
              <a:srgbClr val="000000"/>
            </a:solidFill>
            <a:prstDash val="dash"/>
            <a:round/>
            <a:headEnd len="med" w="med" type="none"/>
            <a:tailEnd len="med" w="med" type="none"/>
          </a:ln>
        </p:spPr>
        <p:txBody>
          <a:bodyPr anchorCtr="0" anchor="t" bIns="91425" lIns="91425" rIns="91425" tIns="91425">
            <a:noAutofit/>
          </a:bodyPr>
          <a:lstStyle/>
          <a:p>
            <a:pPr lvl="0" rtl="0">
              <a:spcBef>
                <a:spcPts val="0"/>
              </a:spcBef>
              <a:buNone/>
            </a:pPr>
            <a:r>
              <a:rPr lang="en" sz="3600">
                <a:latin typeface="Consolas"/>
                <a:ea typeface="Consolas"/>
                <a:cs typeface="Consolas"/>
                <a:sym typeface="Consolas"/>
              </a:rPr>
              <a:t>Jill</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Joe</a:t>
            </a:r>
          </a:p>
          <a:p>
            <a:pPr lvl="0">
              <a:spcBef>
                <a:spcPts val="0"/>
              </a:spcBef>
              <a:buClr>
                <a:schemeClr val="dk1"/>
              </a:buClr>
              <a:buSzPct val="30555"/>
              <a:buFont typeface="Arial"/>
              <a:buNone/>
            </a:pPr>
            <a:r>
              <a:rPr lang="en" sz="3600">
                <a:solidFill>
                  <a:schemeClr val="dk1"/>
                </a:solidFill>
                <a:latin typeface="Consolas"/>
                <a:ea typeface="Consolas"/>
                <a:cs typeface="Consolas"/>
                <a:sym typeface="Consolas"/>
              </a:rPr>
              <a:t>Jane</a:t>
            </a:r>
          </a:p>
          <a:p>
            <a:pPr lvl="0" rtl="0">
              <a:spcBef>
                <a:spcPts val="0"/>
              </a:spcBef>
              <a:buClr>
                <a:schemeClr val="dk1"/>
              </a:buClr>
              <a:buSzPct val="30555"/>
              <a:buFont typeface="Arial"/>
              <a:buNone/>
            </a:pPr>
            <a:r>
              <a:rPr b="1" lang="en" sz="3600">
                <a:solidFill>
                  <a:srgbClr val="FF9715"/>
                </a:solidFill>
                <a:latin typeface="Consolas"/>
                <a:ea typeface="Consolas"/>
                <a:cs typeface="Consolas"/>
                <a:sym typeface="Consolas"/>
              </a:rPr>
              <a:t>Sam</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Dan</a:t>
            </a:r>
          </a:p>
        </p:txBody>
      </p:sp>
      <p:sp>
        <p:nvSpPr>
          <p:cNvPr id="909" name="Shape 909"/>
          <p:cNvSpPr txBox="1"/>
          <p:nvPr>
            <p:ph type="title"/>
          </p:nvPr>
        </p:nvSpPr>
        <p:spPr>
          <a:xfrm>
            <a:off x="893700" y="206000"/>
            <a:ext cx="7975500" cy="857400"/>
          </a:xfrm>
          <a:prstGeom prst="rect">
            <a:avLst/>
          </a:prstGeom>
        </p:spPr>
        <p:txBody>
          <a:bodyPr anchorCtr="0" anchor="b" bIns="91425" lIns="91425" rIns="91425" tIns="91425">
            <a:noAutofit/>
          </a:bodyPr>
          <a:lstStyle/>
          <a:p>
            <a:pPr indent="0" lvl="0" marL="0" marR="0" rtl="0" algn="l">
              <a:lnSpc>
                <a:spcPct val="100000"/>
              </a:lnSpc>
              <a:spcBef>
                <a:spcPts val="0"/>
              </a:spcBef>
              <a:spcAft>
                <a:spcPts val="0"/>
              </a:spcAft>
              <a:buNone/>
            </a:pPr>
            <a:r>
              <a:rPr lang="en"/>
              <a:t>Merging: More Than One Change</a:t>
            </a:r>
          </a:p>
        </p:txBody>
      </p:sp>
      <p:sp>
        <p:nvSpPr>
          <p:cNvPr id="910" name="Shape 910"/>
          <p:cNvSpPr txBox="1"/>
          <p:nvPr/>
        </p:nvSpPr>
        <p:spPr>
          <a:xfrm>
            <a:off x="7231550" y="1313375"/>
            <a:ext cx="1679100" cy="3417900"/>
          </a:xfrm>
          <a:prstGeom prst="rect">
            <a:avLst/>
          </a:prstGeom>
          <a:noFill/>
          <a:ln cap="flat" cmpd="sng" w="9525">
            <a:solidFill>
              <a:srgbClr val="6AA84F"/>
            </a:solidFill>
            <a:prstDash val="dash"/>
            <a:round/>
            <a:headEnd len="med" w="med" type="none"/>
            <a:tailEnd len="med" w="med" type="none"/>
          </a:ln>
        </p:spPr>
        <p:txBody>
          <a:bodyPr anchorCtr="0" anchor="t" bIns="91425" lIns="91425" rIns="91425" tIns="91425">
            <a:noAutofit/>
          </a:bodyPr>
          <a:lstStyle/>
          <a:p>
            <a:pPr lvl="0">
              <a:spcBef>
                <a:spcPts val="0"/>
              </a:spcBef>
              <a:buNone/>
            </a:pPr>
            <a:r>
              <a:rPr lang="en" sz="3600">
                <a:latin typeface="Consolas"/>
                <a:ea typeface="Consolas"/>
                <a:cs typeface="Consolas"/>
                <a:sym typeface="Consolas"/>
              </a:rPr>
              <a:t>Jill</a:t>
            </a:r>
          </a:p>
          <a:p>
            <a:pPr lvl="0" rtl="0">
              <a:spcBef>
                <a:spcPts val="0"/>
              </a:spcBef>
              <a:buClr>
                <a:schemeClr val="dk1"/>
              </a:buClr>
              <a:buSzPct val="30555"/>
              <a:buFont typeface="Arial"/>
              <a:buNone/>
            </a:pPr>
            <a:r>
              <a:rPr b="1" lang="en" sz="3600">
                <a:solidFill>
                  <a:schemeClr val="accent1"/>
                </a:solidFill>
                <a:latin typeface="Consolas"/>
                <a:ea typeface="Consolas"/>
                <a:cs typeface="Consolas"/>
                <a:sym typeface="Consolas"/>
              </a:rPr>
              <a:t>Ben</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Joe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Jane</a:t>
            </a:r>
          </a:p>
          <a:p>
            <a:pPr lvl="0" rtl="0">
              <a:spcBef>
                <a:spcPts val="0"/>
              </a:spcBef>
              <a:buClr>
                <a:schemeClr val="dk1"/>
              </a:buClr>
              <a:buSzPct val="30555"/>
              <a:buFont typeface="Arial"/>
              <a:buNone/>
            </a:pPr>
            <a:r>
              <a:rPr b="1" lang="en" sz="3600">
                <a:solidFill>
                  <a:srgbClr val="FF9715"/>
                </a:solidFill>
                <a:latin typeface="Consolas"/>
                <a:ea typeface="Consolas"/>
                <a:cs typeface="Consolas"/>
                <a:sym typeface="Consolas"/>
              </a:rPr>
              <a:t>Sam</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Dan</a:t>
            </a:r>
          </a:p>
        </p:txBody>
      </p:sp>
      <p:cxnSp>
        <p:nvCxnSpPr>
          <p:cNvPr id="911" name="Shape 911"/>
          <p:cNvCxnSpPr/>
          <p:nvPr/>
        </p:nvCxnSpPr>
        <p:spPr>
          <a:xfrm flipH="1" rot="10800000">
            <a:off x="6127075" y="3022950"/>
            <a:ext cx="974700" cy="9000"/>
          </a:xfrm>
          <a:prstGeom prst="straightConnector1">
            <a:avLst/>
          </a:prstGeom>
          <a:noFill/>
          <a:ln cap="flat" cmpd="sng" w="38100">
            <a:solidFill>
              <a:schemeClr val="dk2"/>
            </a:solidFill>
            <a:prstDash val="solid"/>
            <a:round/>
            <a:headEnd len="lg" w="lg" type="none"/>
            <a:tailEnd len="lg" w="lg"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8"/>
                                        </p:tgtEl>
                                        <p:attrNameLst>
                                          <p:attrName>style.visibility</p:attrName>
                                        </p:attrNameLst>
                                      </p:cBhvr>
                                      <p:to>
                                        <p:strVal val="visible"/>
                                      </p:to>
                                    </p:set>
                                    <p:animEffect filter="fade" transition="in">
                                      <p:cBhvr>
                                        <p:cTn dur="1000"/>
                                        <p:tgtEl>
                                          <p:spTgt spid="9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0"/>
                                        </p:tgtEl>
                                        <p:attrNameLst>
                                          <p:attrName>style.visibility</p:attrName>
                                        </p:attrNameLst>
                                      </p:cBhvr>
                                      <p:to>
                                        <p:strVal val="visible"/>
                                      </p:to>
                                    </p:set>
                                    <p:animEffect filter="fade" transition="in">
                                      <p:cBhvr>
                                        <p:cTn dur="1000"/>
                                        <p:tgtEl>
                                          <p:spTgt spid="910"/>
                                        </p:tgtEl>
                                      </p:cBhvr>
                                    </p:animEffect>
                                  </p:childTnLst>
                                </p:cTn>
                              </p:par>
                              <p:par>
                                <p:cTn fill="hold" nodeType="withEffect" presetClass="entr" presetID="10" presetSubtype="0">
                                  <p:stCondLst>
                                    <p:cond delay="0"/>
                                  </p:stCondLst>
                                  <p:childTnLst>
                                    <p:set>
                                      <p:cBhvr>
                                        <p:cTn dur="1" fill="hold">
                                          <p:stCondLst>
                                            <p:cond delay="0"/>
                                          </p:stCondLst>
                                        </p:cTn>
                                        <p:tgtEl>
                                          <p:spTgt spid="911"/>
                                        </p:tgtEl>
                                        <p:attrNameLst>
                                          <p:attrName>style.visibility</p:attrName>
                                        </p:attrNameLst>
                                      </p:cBhvr>
                                      <p:to>
                                        <p:strVal val="visible"/>
                                      </p:to>
                                    </p:set>
                                    <p:animEffect filter="fade" transition="in">
                                      <p:cBhvr>
                                        <p:cTn dur="1000"/>
                                        <p:tgtEl>
                                          <p:spTgt spid="9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 name="Shape 98"/>
        <p:cNvGrpSpPr/>
        <p:nvPr/>
      </p:nvGrpSpPr>
      <p:grpSpPr>
        <a:xfrm>
          <a:off x="0" y="0"/>
          <a:ext cx="0" cy="0"/>
          <a:chOff x="0" y="0"/>
          <a:chExt cx="0" cy="0"/>
        </a:xfrm>
      </p:grpSpPr>
      <p:sp>
        <p:nvSpPr>
          <p:cNvPr id="99" name="Shape 99"/>
          <p:cNvSpPr txBox="1"/>
          <p:nvPr>
            <p:ph type="title"/>
          </p:nvPr>
        </p:nvSpPr>
        <p:spPr>
          <a:xfrm>
            <a:off x="893700" y="205987"/>
            <a:ext cx="6462600" cy="857400"/>
          </a:xfrm>
          <a:prstGeom prst="rect">
            <a:avLst/>
          </a:prstGeom>
        </p:spPr>
        <p:txBody>
          <a:bodyPr anchorCtr="0" anchor="b" bIns="91425" lIns="91425" rIns="91425" tIns="91425">
            <a:noAutofit/>
          </a:bodyPr>
          <a:lstStyle/>
          <a:p>
            <a:pPr lvl="0">
              <a:spcBef>
                <a:spcPts val="0"/>
              </a:spcBef>
              <a:buNone/>
            </a:pPr>
            <a:r>
              <a:rPr lang="en"/>
              <a:t>Agenda</a:t>
            </a:r>
          </a:p>
        </p:txBody>
      </p:sp>
      <p:sp>
        <p:nvSpPr>
          <p:cNvPr id="100" name="Shape 100"/>
          <p:cNvSpPr txBox="1"/>
          <p:nvPr>
            <p:ph idx="1" type="body"/>
          </p:nvPr>
        </p:nvSpPr>
        <p:spPr>
          <a:xfrm>
            <a:off x="893700" y="1373587"/>
            <a:ext cx="6462600" cy="3552300"/>
          </a:xfrm>
          <a:prstGeom prst="rect">
            <a:avLst/>
          </a:prstGeom>
        </p:spPr>
        <p:txBody>
          <a:bodyPr anchorCtr="0" anchor="t" bIns="91425" lIns="91425" rIns="91425" tIns="91425">
            <a:noAutofit/>
          </a:bodyPr>
          <a:lstStyle/>
          <a:p>
            <a:pPr indent="-228600" lvl="0" marL="457200" rtl="0">
              <a:spcBef>
                <a:spcPts val="0"/>
              </a:spcBef>
              <a:spcAft>
                <a:spcPts val="1000"/>
              </a:spcAft>
              <a:buClr>
                <a:srgbClr val="000000"/>
              </a:buClr>
            </a:pPr>
            <a:r>
              <a:rPr lang="en">
                <a:solidFill>
                  <a:srgbClr val="000000"/>
                </a:solidFill>
              </a:rPr>
              <a:t>What is git and how to use it</a:t>
            </a:r>
          </a:p>
          <a:p>
            <a:pPr indent="-228600" lvl="0" marL="457200" rtl="0">
              <a:spcBef>
                <a:spcPts val="0"/>
              </a:spcBef>
              <a:spcAft>
                <a:spcPts val="1000"/>
              </a:spcAft>
              <a:buClr>
                <a:srgbClr val="000000"/>
              </a:buClr>
            </a:pPr>
            <a:r>
              <a:rPr lang="en">
                <a:solidFill>
                  <a:srgbClr val="000000"/>
                </a:solidFill>
              </a:rPr>
              <a:t>Hackathon tips</a:t>
            </a:r>
          </a:p>
          <a:p>
            <a:pPr lvl="0">
              <a:spcBef>
                <a:spcPts val="0"/>
              </a:spcBef>
              <a:buClr>
                <a:schemeClr val="dk1"/>
              </a:buClr>
              <a:buSzPct val="36666"/>
              <a:buFont typeface="Arial"/>
              <a:buNone/>
            </a:pPr>
            <a:r>
              <a:t/>
            </a:r>
            <a:endParaRPr/>
          </a:p>
          <a:p>
            <a:pPr indent="-69850" lvl="0" marL="0">
              <a:spcBef>
                <a:spcPts val="0"/>
              </a:spcBef>
              <a:buClr>
                <a:schemeClr val="dk1"/>
              </a:buClr>
              <a:buSzPct val="36666"/>
              <a:buFont typeface="Arial"/>
              <a:buNone/>
            </a:pPr>
            <a:r>
              <a:t/>
            </a:r>
            <a:endParaRPr/>
          </a:p>
          <a:p>
            <a:pPr lvl="0">
              <a:spcBef>
                <a:spcPts val="0"/>
              </a:spcBef>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5" name="Shape 915"/>
        <p:cNvGrpSpPr/>
        <p:nvPr/>
      </p:nvGrpSpPr>
      <p:grpSpPr>
        <a:xfrm>
          <a:off x="0" y="0"/>
          <a:ext cx="0" cy="0"/>
          <a:chOff x="0" y="0"/>
          <a:chExt cx="0" cy="0"/>
        </a:xfrm>
      </p:grpSpPr>
      <p:sp>
        <p:nvSpPr>
          <p:cNvPr id="916" name="Shape 916"/>
          <p:cNvSpPr txBox="1"/>
          <p:nvPr/>
        </p:nvSpPr>
        <p:spPr>
          <a:xfrm>
            <a:off x="3272700" y="1518125"/>
            <a:ext cx="1309200" cy="2647500"/>
          </a:xfrm>
          <a:prstGeom prst="rect">
            <a:avLst/>
          </a:prstGeom>
          <a:noFill/>
          <a:ln>
            <a:noFill/>
          </a:ln>
        </p:spPr>
        <p:txBody>
          <a:bodyPr anchorCtr="0" anchor="t" bIns="91425" lIns="91425" rIns="91425" tIns="91425">
            <a:noAutofit/>
          </a:bodyPr>
          <a:lstStyle/>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Jill</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Joe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Jane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Dan</a:t>
            </a:r>
          </a:p>
          <a:p>
            <a:pPr lvl="0" rtl="0">
              <a:spcBef>
                <a:spcPts val="0"/>
              </a:spcBef>
              <a:buNone/>
            </a:pPr>
            <a:r>
              <a:t/>
            </a:r>
            <a:endParaRPr sz="3600">
              <a:latin typeface="Consolas"/>
              <a:ea typeface="Consolas"/>
              <a:cs typeface="Consolas"/>
              <a:sym typeface="Consolas"/>
            </a:endParaRPr>
          </a:p>
        </p:txBody>
      </p:sp>
      <p:sp>
        <p:nvSpPr>
          <p:cNvPr id="917" name="Shape 917"/>
          <p:cNvSpPr txBox="1"/>
          <p:nvPr/>
        </p:nvSpPr>
        <p:spPr>
          <a:xfrm>
            <a:off x="1061875" y="1518125"/>
            <a:ext cx="1466400" cy="3008400"/>
          </a:xfrm>
          <a:prstGeom prst="rect">
            <a:avLst/>
          </a:prstGeom>
          <a:noFill/>
          <a:ln cap="flat" cmpd="sng" w="9525">
            <a:solidFill>
              <a:srgbClr val="000000"/>
            </a:solidFill>
            <a:prstDash val="dash"/>
            <a:round/>
            <a:headEnd len="med" w="med" type="none"/>
            <a:tailEnd len="med" w="med" type="none"/>
          </a:ln>
        </p:spPr>
        <p:txBody>
          <a:bodyPr anchorCtr="0" anchor="t" bIns="91425" lIns="91425" rIns="91425" tIns="91425">
            <a:noAutofit/>
          </a:bodyPr>
          <a:lstStyle/>
          <a:p>
            <a:pPr lvl="0" rtl="0">
              <a:spcBef>
                <a:spcPts val="0"/>
              </a:spcBef>
              <a:buNone/>
            </a:pPr>
            <a:r>
              <a:rPr lang="en" sz="3600">
                <a:latin typeface="Consolas"/>
                <a:ea typeface="Consolas"/>
                <a:cs typeface="Consolas"/>
                <a:sym typeface="Consolas"/>
              </a:rPr>
              <a:t>Jill</a:t>
            </a:r>
          </a:p>
          <a:p>
            <a:pPr lvl="0" rtl="0">
              <a:spcBef>
                <a:spcPts val="0"/>
              </a:spcBef>
              <a:buNone/>
            </a:pPr>
            <a:r>
              <a:rPr b="1" lang="en" sz="3600">
                <a:solidFill>
                  <a:schemeClr val="accent1"/>
                </a:solidFill>
                <a:latin typeface="Consolas"/>
                <a:ea typeface="Consolas"/>
                <a:cs typeface="Consolas"/>
                <a:sym typeface="Consolas"/>
              </a:rPr>
              <a:t>Ben</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Joe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Jane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Dan</a:t>
            </a:r>
          </a:p>
        </p:txBody>
      </p:sp>
      <p:sp>
        <p:nvSpPr>
          <p:cNvPr id="918" name="Shape 918"/>
          <p:cNvSpPr txBox="1"/>
          <p:nvPr/>
        </p:nvSpPr>
        <p:spPr>
          <a:xfrm>
            <a:off x="5202225" y="1518125"/>
            <a:ext cx="1679100" cy="3008400"/>
          </a:xfrm>
          <a:prstGeom prst="rect">
            <a:avLst/>
          </a:prstGeom>
          <a:noFill/>
          <a:ln cap="flat" cmpd="sng" w="9525">
            <a:solidFill>
              <a:srgbClr val="000000"/>
            </a:solidFill>
            <a:prstDash val="dash"/>
            <a:round/>
            <a:headEnd len="med" w="med" type="none"/>
            <a:tailEnd len="med" w="med" type="none"/>
          </a:ln>
        </p:spPr>
        <p:txBody>
          <a:bodyPr anchorCtr="0" anchor="t" bIns="91425" lIns="91425" rIns="91425" tIns="91425">
            <a:noAutofit/>
          </a:bodyPr>
          <a:lstStyle/>
          <a:p>
            <a:pPr lvl="0" rtl="0">
              <a:spcBef>
                <a:spcPts val="0"/>
              </a:spcBef>
              <a:buNone/>
            </a:pPr>
            <a:r>
              <a:rPr lang="en" sz="3600">
                <a:latin typeface="Consolas"/>
                <a:ea typeface="Consolas"/>
                <a:cs typeface="Consolas"/>
                <a:sym typeface="Consolas"/>
              </a:rPr>
              <a:t>Jill</a:t>
            </a:r>
          </a:p>
          <a:p>
            <a:pPr lvl="0" rtl="0">
              <a:spcBef>
                <a:spcPts val="0"/>
              </a:spcBef>
              <a:buNone/>
            </a:pPr>
            <a:r>
              <a:rPr b="1" lang="en" sz="3600">
                <a:solidFill>
                  <a:srgbClr val="FF9715"/>
                </a:solidFill>
                <a:latin typeface="Consolas"/>
                <a:ea typeface="Consolas"/>
                <a:cs typeface="Consolas"/>
                <a:sym typeface="Consolas"/>
              </a:rPr>
              <a:t>Sam</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Joe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Jane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Dan</a:t>
            </a:r>
          </a:p>
        </p:txBody>
      </p:sp>
      <p:sp>
        <p:nvSpPr>
          <p:cNvPr id="919" name="Shape 919"/>
          <p:cNvSpPr txBox="1"/>
          <p:nvPr>
            <p:ph type="title"/>
          </p:nvPr>
        </p:nvSpPr>
        <p:spPr>
          <a:xfrm>
            <a:off x="893700" y="206000"/>
            <a:ext cx="7975500" cy="857400"/>
          </a:xfrm>
          <a:prstGeom prst="rect">
            <a:avLst/>
          </a:prstGeom>
        </p:spPr>
        <p:txBody>
          <a:bodyPr anchorCtr="0" anchor="b" bIns="91425" lIns="91425" rIns="91425" tIns="91425">
            <a:noAutofit/>
          </a:bodyPr>
          <a:lstStyle/>
          <a:p>
            <a:pPr indent="0" lvl="0" marL="0" marR="0" rtl="0" algn="l">
              <a:lnSpc>
                <a:spcPct val="100000"/>
              </a:lnSpc>
              <a:spcBef>
                <a:spcPts val="0"/>
              </a:spcBef>
              <a:spcAft>
                <a:spcPts val="0"/>
              </a:spcAft>
              <a:buNone/>
            </a:pPr>
            <a:r>
              <a:rPr lang="en"/>
              <a:t>Merging: Changes in the Same Place</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3" name="Shape 923"/>
        <p:cNvGrpSpPr/>
        <p:nvPr/>
      </p:nvGrpSpPr>
      <p:grpSpPr>
        <a:xfrm>
          <a:off x="0" y="0"/>
          <a:ext cx="0" cy="0"/>
          <a:chOff x="0" y="0"/>
          <a:chExt cx="0" cy="0"/>
        </a:xfrm>
      </p:grpSpPr>
      <p:sp>
        <p:nvSpPr>
          <p:cNvPr id="924" name="Shape 924"/>
          <p:cNvSpPr txBox="1"/>
          <p:nvPr/>
        </p:nvSpPr>
        <p:spPr>
          <a:xfrm>
            <a:off x="838350" y="1518125"/>
            <a:ext cx="1590600" cy="2647500"/>
          </a:xfrm>
          <a:prstGeom prst="rect">
            <a:avLst/>
          </a:prstGeom>
          <a:noFill/>
          <a:ln>
            <a:noFill/>
          </a:ln>
        </p:spPr>
        <p:txBody>
          <a:bodyPr anchorCtr="0" anchor="t" bIns="91425" lIns="91425" rIns="91425" tIns="91425">
            <a:noAutofit/>
          </a:bodyPr>
          <a:lstStyle/>
          <a:p>
            <a:pPr lvl="0" rtl="0">
              <a:spcBef>
                <a:spcPts val="0"/>
              </a:spcBef>
              <a:buNone/>
            </a:pPr>
            <a:r>
              <a:rPr lang="en" sz="3600">
                <a:latin typeface="Consolas"/>
                <a:ea typeface="Consolas"/>
                <a:cs typeface="Consolas"/>
                <a:sym typeface="Consolas"/>
              </a:rPr>
              <a:t>Jill</a:t>
            </a:r>
          </a:p>
          <a:p>
            <a:pPr lvl="0" rtl="0">
              <a:spcBef>
                <a:spcPts val="0"/>
              </a:spcBef>
              <a:buNone/>
            </a:pPr>
            <a:r>
              <a:rPr b="1" lang="en" sz="3600">
                <a:solidFill>
                  <a:schemeClr val="accent1"/>
                </a:solidFill>
                <a:latin typeface="Consolas"/>
                <a:ea typeface="Consolas"/>
                <a:cs typeface="Consolas"/>
                <a:sym typeface="Consolas"/>
              </a:rPr>
              <a:t>Ben</a:t>
            </a:r>
          </a:p>
          <a:p>
            <a:pPr lvl="0" rtl="0">
              <a:spcBef>
                <a:spcPts val="0"/>
              </a:spcBef>
              <a:buNone/>
            </a:pPr>
            <a:r>
              <a:rPr b="1" lang="en" sz="3600">
                <a:solidFill>
                  <a:srgbClr val="FF9715"/>
                </a:solidFill>
                <a:latin typeface="Consolas"/>
                <a:ea typeface="Consolas"/>
                <a:cs typeface="Consolas"/>
                <a:sym typeface="Consolas"/>
              </a:rPr>
              <a:t>Sam</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Joe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Jane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Dan</a:t>
            </a:r>
          </a:p>
        </p:txBody>
      </p:sp>
      <p:sp>
        <p:nvSpPr>
          <p:cNvPr id="925" name="Shape 925"/>
          <p:cNvSpPr txBox="1"/>
          <p:nvPr/>
        </p:nvSpPr>
        <p:spPr>
          <a:xfrm>
            <a:off x="2595725" y="1518125"/>
            <a:ext cx="1590600" cy="2647500"/>
          </a:xfrm>
          <a:prstGeom prst="rect">
            <a:avLst/>
          </a:prstGeom>
          <a:noFill/>
          <a:ln>
            <a:noFill/>
          </a:ln>
        </p:spPr>
        <p:txBody>
          <a:bodyPr anchorCtr="0" anchor="t" bIns="91425" lIns="91425" rIns="91425" tIns="91425">
            <a:noAutofit/>
          </a:bodyPr>
          <a:lstStyle/>
          <a:p>
            <a:pPr lvl="0" rtl="0">
              <a:spcBef>
                <a:spcPts val="0"/>
              </a:spcBef>
              <a:buNone/>
            </a:pPr>
            <a:r>
              <a:rPr lang="en" sz="3600">
                <a:latin typeface="Consolas"/>
                <a:ea typeface="Consolas"/>
                <a:cs typeface="Consolas"/>
                <a:sym typeface="Consolas"/>
              </a:rPr>
              <a:t>Jill</a:t>
            </a:r>
          </a:p>
          <a:p>
            <a:pPr lvl="0" rtl="0">
              <a:spcBef>
                <a:spcPts val="0"/>
              </a:spcBef>
              <a:buNone/>
            </a:pPr>
            <a:r>
              <a:rPr b="1" lang="en" sz="3600">
                <a:solidFill>
                  <a:srgbClr val="FF9715"/>
                </a:solidFill>
                <a:latin typeface="Consolas"/>
                <a:ea typeface="Consolas"/>
                <a:cs typeface="Consolas"/>
                <a:sym typeface="Consolas"/>
              </a:rPr>
              <a:t>Sam</a:t>
            </a:r>
          </a:p>
          <a:p>
            <a:pPr lvl="0" rtl="0">
              <a:spcBef>
                <a:spcPts val="0"/>
              </a:spcBef>
              <a:buNone/>
            </a:pPr>
            <a:r>
              <a:rPr b="1" lang="en" sz="3600">
                <a:solidFill>
                  <a:schemeClr val="accent1"/>
                </a:solidFill>
                <a:latin typeface="Consolas"/>
                <a:ea typeface="Consolas"/>
                <a:cs typeface="Consolas"/>
                <a:sym typeface="Consolas"/>
              </a:rPr>
              <a:t>Ben</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Joe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Jane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Dan</a:t>
            </a:r>
          </a:p>
        </p:txBody>
      </p:sp>
      <p:sp>
        <p:nvSpPr>
          <p:cNvPr id="926" name="Shape 926"/>
          <p:cNvSpPr txBox="1"/>
          <p:nvPr/>
        </p:nvSpPr>
        <p:spPr>
          <a:xfrm>
            <a:off x="5759525" y="1518125"/>
            <a:ext cx="1590600" cy="2647500"/>
          </a:xfrm>
          <a:prstGeom prst="rect">
            <a:avLst/>
          </a:prstGeom>
          <a:noFill/>
          <a:ln>
            <a:noFill/>
          </a:ln>
        </p:spPr>
        <p:txBody>
          <a:bodyPr anchorCtr="0" anchor="t" bIns="91425" lIns="91425" rIns="91425" tIns="91425">
            <a:noAutofit/>
          </a:bodyPr>
          <a:lstStyle/>
          <a:p>
            <a:pPr lvl="0" rtl="0">
              <a:spcBef>
                <a:spcPts val="0"/>
              </a:spcBef>
              <a:buNone/>
            </a:pPr>
            <a:r>
              <a:rPr lang="en" sz="3600">
                <a:latin typeface="Consolas"/>
                <a:ea typeface="Consolas"/>
                <a:cs typeface="Consolas"/>
                <a:sym typeface="Consolas"/>
              </a:rPr>
              <a:t>Jill</a:t>
            </a:r>
          </a:p>
          <a:p>
            <a:pPr lvl="0" rtl="0">
              <a:spcBef>
                <a:spcPts val="0"/>
              </a:spcBef>
              <a:buNone/>
            </a:pPr>
            <a:r>
              <a:rPr b="1" lang="en" sz="3600">
                <a:solidFill>
                  <a:srgbClr val="FF9715"/>
                </a:solidFill>
                <a:latin typeface="Consolas"/>
                <a:ea typeface="Consolas"/>
                <a:cs typeface="Consolas"/>
                <a:sym typeface="Consolas"/>
              </a:rPr>
              <a:t>Sam</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Joe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Jane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Dan</a:t>
            </a:r>
          </a:p>
        </p:txBody>
      </p:sp>
      <p:sp>
        <p:nvSpPr>
          <p:cNvPr id="927" name="Shape 927"/>
          <p:cNvSpPr txBox="1"/>
          <p:nvPr/>
        </p:nvSpPr>
        <p:spPr>
          <a:xfrm>
            <a:off x="4281875" y="1518125"/>
            <a:ext cx="1590600" cy="2647500"/>
          </a:xfrm>
          <a:prstGeom prst="rect">
            <a:avLst/>
          </a:prstGeom>
          <a:noFill/>
          <a:ln>
            <a:noFill/>
          </a:ln>
        </p:spPr>
        <p:txBody>
          <a:bodyPr anchorCtr="0" anchor="t" bIns="91425" lIns="91425" rIns="91425" tIns="91425">
            <a:noAutofit/>
          </a:bodyPr>
          <a:lstStyle/>
          <a:p>
            <a:pPr lvl="0" rtl="0">
              <a:spcBef>
                <a:spcPts val="0"/>
              </a:spcBef>
              <a:buNone/>
            </a:pPr>
            <a:r>
              <a:rPr lang="en" sz="3600">
                <a:latin typeface="Consolas"/>
                <a:ea typeface="Consolas"/>
                <a:cs typeface="Consolas"/>
                <a:sym typeface="Consolas"/>
              </a:rPr>
              <a:t>Jill</a:t>
            </a:r>
          </a:p>
          <a:p>
            <a:pPr lvl="0" rtl="0">
              <a:spcBef>
                <a:spcPts val="0"/>
              </a:spcBef>
              <a:buNone/>
            </a:pPr>
            <a:r>
              <a:rPr b="1" lang="en" sz="3600">
                <a:solidFill>
                  <a:schemeClr val="accent1"/>
                </a:solidFill>
                <a:latin typeface="Consolas"/>
                <a:ea typeface="Consolas"/>
                <a:cs typeface="Consolas"/>
                <a:sym typeface="Consolas"/>
              </a:rPr>
              <a:t>Ben</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Joe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Jane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Dan</a:t>
            </a:r>
          </a:p>
        </p:txBody>
      </p:sp>
      <p:sp>
        <p:nvSpPr>
          <p:cNvPr id="928" name="Shape 928"/>
          <p:cNvSpPr txBox="1"/>
          <p:nvPr>
            <p:ph type="title"/>
          </p:nvPr>
        </p:nvSpPr>
        <p:spPr>
          <a:xfrm>
            <a:off x="893700" y="206000"/>
            <a:ext cx="7975500" cy="857400"/>
          </a:xfrm>
          <a:prstGeom prst="rect">
            <a:avLst/>
          </a:prstGeom>
        </p:spPr>
        <p:txBody>
          <a:bodyPr anchorCtr="0" anchor="b" bIns="91425" lIns="91425" rIns="91425" tIns="91425">
            <a:noAutofit/>
          </a:bodyPr>
          <a:lstStyle/>
          <a:p>
            <a:pPr indent="0" lvl="0" marL="0" marR="0" rtl="0" algn="l">
              <a:lnSpc>
                <a:spcPct val="100000"/>
              </a:lnSpc>
              <a:spcBef>
                <a:spcPts val="0"/>
              </a:spcBef>
              <a:spcAft>
                <a:spcPts val="0"/>
              </a:spcAft>
              <a:buNone/>
            </a:pPr>
            <a:r>
              <a:rPr lang="en"/>
              <a:t>Merging: Permutations</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2" name="Shape 932"/>
        <p:cNvGrpSpPr/>
        <p:nvPr/>
      </p:nvGrpSpPr>
      <p:grpSpPr>
        <a:xfrm>
          <a:off x="0" y="0"/>
          <a:ext cx="0" cy="0"/>
          <a:chOff x="0" y="0"/>
          <a:chExt cx="0" cy="0"/>
        </a:xfrm>
      </p:grpSpPr>
      <p:sp>
        <p:nvSpPr>
          <p:cNvPr id="933" name="Shape 933"/>
          <p:cNvSpPr txBox="1"/>
          <p:nvPr/>
        </p:nvSpPr>
        <p:spPr>
          <a:xfrm>
            <a:off x="838350" y="1518125"/>
            <a:ext cx="1590600" cy="2647500"/>
          </a:xfrm>
          <a:prstGeom prst="rect">
            <a:avLst/>
          </a:prstGeom>
          <a:noFill/>
          <a:ln>
            <a:noFill/>
          </a:ln>
        </p:spPr>
        <p:txBody>
          <a:bodyPr anchorCtr="0" anchor="t" bIns="91425" lIns="91425" rIns="91425" tIns="91425">
            <a:noAutofit/>
          </a:bodyPr>
          <a:lstStyle/>
          <a:p>
            <a:pPr lvl="0" rtl="0">
              <a:spcBef>
                <a:spcPts val="0"/>
              </a:spcBef>
              <a:buNone/>
            </a:pPr>
            <a:r>
              <a:rPr lang="en" sz="3600">
                <a:latin typeface="Consolas"/>
                <a:ea typeface="Consolas"/>
                <a:cs typeface="Consolas"/>
                <a:sym typeface="Consolas"/>
              </a:rPr>
              <a:t>Jill</a:t>
            </a:r>
          </a:p>
          <a:p>
            <a:pPr lvl="0" rtl="0">
              <a:spcBef>
                <a:spcPts val="0"/>
              </a:spcBef>
              <a:buNone/>
            </a:pPr>
            <a:r>
              <a:rPr b="1" lang="en" sz="3600">
                <a:solidFill>
                  <a:schemeClr val="accent1"/>
                </a:solidFill>
                <a:latin typeface="Consolas"/>
                <a:ea typeface="Consolas"/>
                <a:cs typeface="Consolas"/>
                <a:sym typeface="Consolas"/>
              </a:rPr>
              <a:t>Ben</a:t>
            </a:r>
          </a:p>
          <a:p>
            <a:pPr lvl="0" rtl="0">
              <a:spcBef>
                <a:spcPts val="0"/>
              </a:spcBef>
              <a:buNone/>
            </a:pPr>
            <a:r>
              <a:rPr b="1" lang="en" sz="3600">
                <a:solidFill>
                  <a:srgbClr val="FF9715"/>
                </a:solidFill>
                <a:latin typeface="Consolas"/>
                <a:ea typeface="Consolas"/>
                <a:cs typeface="Consolas"/>
                <a:sym typeface="Consolas"/>
              </a:rPr>
              <a:t>Sam</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Joe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Jane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Dan</a:t>
            </a:r>
          </a:p>
        </p:txBody>
      </p:sp>
      <p:sp>
        <p:nvSpPr>
          <p:cNvPr id="934" name="Shape 934"/>
          <p:cNvSpPr txBox="1"/>
          <p:nvPr/>
        </p:nvSpPr>
        <p:spPr>
          <a:xfrm>
            <a:off x="2595725" y="1518125"/>
            <a:ext cx="1590600" cy="3444900"/>
          </a:xfrm>
          <a:prstGeom prst="rect">
            <a:avLst/>
          </a:prstGeom>
          <a:noFill/>
          <a:ln cap="flat" cmpd="sng" w="9525">
            <a:solidFill>
              <a:srgbClr val="6AA84F"/>
            </a:solidFill>
            <a:prstDash val="dash"/>
            <a:round/>
            <a:headEnd len="med" w="med" type="none"/>
            <a:tailEnd len="med" w="med" type="none"/>
          </a:ln>
        </p:spPr>
        <p:txBody>
          <a:bodyPr anchorCtr="0" anchor="t" bIns="91425" lIns="91425" rIns="91425" tIns="91425">
            <a:noAutofit/>
          </a:bodyPr>
          <a:lstStyle/>
          <a:p>
            <a:pPr lvl="0" rtl="0">
              <a:spcBef>
                <a:spcPts val="0"/>
              </a:spcBef>
              <a:buNone/>
            </a:pPr>
            <a:r>
              <a:rPr lang="en" sz="3600">
                <a:latin typeface="Consolas"/>
                <a:ea typeface="Consolas"/>
                <a:cs typeface="Consolas"/>
                <a:sym typeface="Consolas"/>
              </a:rPr>
              <a:t>Jill</a:t>
            </a:r>
          </a:p>
          <a:p>
            <a:pPr lvl="0" rtl="0">
              <a:spcBef>
                <a:spcPts val="0"/>
              </a:spcBef>
              <a:buNone/>
            </a:pPr>
            <a:r>
              <a:rPr b="1" lang="en" sz="3600">
                <a:solidFill>
                  <a:srgbClr val="FF9715"/>
                </a:solidFill>
                <a:latin typeface="Consolas"/>
                <a:ea typeface="Consolas"/>
                <a:cs typeface="Consolas"/>
                <a:sym typeface="Consolas"/>
              </a:rPr>
              <a:t>Sam</a:t>
            </a:r>
          </a:p>
          <a:p>
            <a:pPr lvl="0" rtl="0">
              <a:spcBef>
                <a:spcPts val="0"/>
              </a:spcBef>
              <a:buNone/>
            </a:pPr>
            <a:r>
              <a:rPr b="1" lang="en" sz="3600">
                <a:solidFill>
                  <a:schemeClr val="accent1"/>
                </a:solidFill>
                <a:latin typeface="Consolas"/>
                <a:ea typeface="Consolas"/>
                <a:cs typeface="Consolas"/>
                <a:sym typeface="Consolas"/>
              </a:rPr>
              <a:t>Ben</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Joe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Jane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Dan</a:t>
            </a:r>
          </a:p>
        </p:txBody>
      </p:sp>
      <p:sp>
        <p:nvSpPr>
          <p:cNvPr id="935" name="Shape 935"/>
          <p:cNvSpPr txBox="1"/>
          <p:nvPr/>
        </p:nvSpPr>
        <p:spPr>
          <a:xfrm>
            <a:off x="5759525" y="1518125"/>
            <a:ext cx="1590600" cy="2647500"/>
          </a:xfrm>
          <a:prstGeom prst="rect">
            <a:avLst/>
          </a:prstGeom>
          <a:noFill/>
          <a:ln>
            <a:noFill/>
          </a:ln>
        </p:spPr>
        <p:txBody>
          <a:bodyPr anchorCtr="0" anchor="t" bIns="91425" lIns="91425" rIns="91425" tIns="91425">
            <a:noAutofit/>
          </a:bodyPr>
          <a:lstStyle/>
          <a:p>
            <a:pPr lvl="0" rtl="0">
              <a:spcBef>
                <a:spcPts val="0"/>
              </a:spcBef>
              <a:buNone/>
            </a:pPr>
            <a:r>
              <a:rPr lang="en" sz="3600">
                <a:latin typeface="Consolas"/>
                <a:ea typeface="Consolas"/>
                <a:cs typeface="Consolas"/>
                <a:sym typeface="Consolas"/>
              </a:rPr>
              <a:t>Jill</a:t>
            </a:r>
          </a:p>
          <a:p>
            <a:pPr lvl="0" rtl="0">
              <a:spcBef>
                <a:spcPts val="0"/>
              </a:spcBef>
              <a:buNone/>
            </a:pPr>
            <a:r>
              <a:rPr b="1" lang="en" sz="3600">
                <a:solidFill>
                  <a:srgbClr val="FF9715"/>
                </a:solidFill>
                <a:latin typeface="Consolas"/>
                <a:ea typeface="Consolas"/>
                <a:cs typeface="Consolas"/>
                <a:sym typeface="Consolas"/>
              </a:rPr>
              <a:t>Sam</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Joe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Jane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Dan</a:t>
            </a:r>
          </a:p>
        </p:txBody>
      </p:sp>
      <p:sp>
        <p:nvSpPr>
          <p:cNvPr id="936" name="Shape 936"/>
          <p:cNvSpPr txBox="1"/>
          <p:nvPr/>
        </p:nvSpPr>
        <p:spPr>
          <a:xfrm>
            <a:off x="4281875" y="1518125"/>
            <a:ext cx="1590600" cy="2647500"/>
          </a:xfrm>
          <a:prstGeom prst="rect">
            <a:avLst/>
          </a:prstGeom>
          <a:noFill/>
          <a:ln>
            <a:noFill/>
          </a:ln>
        </p:spPr>
        <p:txBody>
          <a:bodyPr anchorCtr="0" anchor="t" bIns="91425" lIns="91425" rIns="91425" tIns="91425">
            <a:noAutofit/>
          </a:bodyPr>
          <a:lstStyle/>
          <a:p>
            <a:pPr lvl="0" rtl="0">
              <a:spcBef>
                <a:spcPts val="0"/>
              </a:spcBef>
              <a:buNone/>
            </a:pPr>
            <a:r>
              <a:rPr lang="en" sz="3600">
                <a:latin typeface="Consolas"/>
                <a:ea typeface="Consolas"/>
                <a:cs typeface="Consolas"/>
                <a:sym typeface="Consolas"/>
              </a:rPr>
              <a:t>Jill</a:t>
            </a:r>
          </a:p>
          <a:p>
            <a:pPr lvl="0" rtl="0">
              <a:spcBef>
                <a:spcPts val="0"/>
              </a:spcBef>
              <a:buNone/>
            </a:pPr>
            <a:r>
              <a:rPr b="1" lang="en" sz="3600">
                <a:solidFill>
                  <a:schemeClr val="accent1"/>
                </a:solidFill>
                <a:latin typeface="Consolas"/>
                <a:ea typeface="Consolas"/>
                <a:cs typeface="Consolas"/>
                <a:sym typeface="Consolas"/>
              </a:rPr>
              <a:t>Ben</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Joe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Jane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Dan</a:t>
            </a:r>
          </a:p>
        </p:txBody>
      </p:sp>
      <p:sp>
        <p:nvSpPr>
          <p:cNvPr id="937" name="Shape 937"/>
          <p:cNvSpPr/>
          <p:nvPr/>
        </p:nvSpPr>
        <p:spPr>
          <a:xfrm>
            <a:off x="4281875" y="1821425"/>
            <a:ext cx="2817900" cy="2657700"/>
          </a:xfrm>
          <a:prstGeom prst="mathMultiply">
            <a:avLst>
              <a:gd fmla="val 23520" name="adj1"/>
            </a:avLst>
          </a:prstGeom>
          <a:solidFill>
            <a:srgbClr val="99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38" name="Shape 938"/>
          <p:cNvSpPr txBox="1"/>
          <p:nvPr>
            <p:ph type="title"/>
          </p:nvPr>
        </p:nvSpPr>
        <p:spPr>
          <a:xfrm>
            <a:off x="893700" y="206000"/>
            <a:ext cx="7975500" cy="857400"/>
          </a:xfrm>
          <a:prstGeom prst="rect">
            <a:avLst/>
          </a:prstGeom>
        </p:spPr>
        <p:txBody>
          <a:bodyPr anchorCtr="0" anchor="b" bIns="91425" lIns="91425" rIns="91425" tIns="91425">
            <a:noAutofit/>
          </a:bodyPr>
          <a:lstStyle/>
          <a:p>
            <a:pPr indent="0" lvl="0" marL="0" marR="0" rtl="0" algn="l">
              <a:lnSpc>
                <a:spcPct val="100000"/>
              </a:lnSpc>
              <a:spcBef>
                <a:spcPts val="0"/>
              </a:spcBef>
              <a:spcAft>
                <a:spcPts val="0"/>
              </a:spcAft>
              <a:buNone/>
            </a:pPr>
            <a:r>
              <a:rPr lang="en"/>
              <a:t>Merging: What We Don't Want</a:t>
            </a:r>
          </a:p>
        </p:txBody>
      </p:sp>
      <p:sp>
        <p:nvSpPr>
          <p:cNvPr id="939" name="Shape 939"/>
          <p:cNvSpPr/>
          <p:nvPr/>
        </p:nvSpPr>
        <p:spPr>
          <a:xfrm>
            <a:off x="0" y="1821425"/>
            <a:ext cx="2817900" cy="2657700"/>
          </a:xfrm>
          <a:prstGeom prst="mathMultiply">
            <a:avLst>
              <a:gd fmla="val 23520" name="adj1"/>
            </a:avLst>
          </a:prstGeom>
          <a:solidFill>
            <a:srgbClr val="99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3" name="Shape 943"/>
        <p:cNvGrpSpPr/>
        <p:nvPr/>
      </p:nvGrpSpPr>
      <p:grpSpPr>
        <a:xfrm>
          <a:off x="0" y="0"/>
          <a:ext cx="0" cy="0"/>
          <a:chOff x="0" y="0"/>
          <a:chExt cx="0" cy="0"/>
        </a:xfrm>
      </p:grpSpPr>
      <p:sp>
        <p:nvSpPr>
          <p:cNvPr id="944" name="Shape 944"/>
          <p:cNvSpPr/>
          <p:nvPr/>
        </p:nvSpPr>
        <p:spPr>
          <a:xfrm>
            <a:off x="3584462" y="1063400"/>
            <a:ext cx="2124600" cy="606600"/>
          </a:xfrm>
          <a:prstGeom prst="roundRect">
            <a:avLst>
              <a:gd fmla="val 16667" name="adj"/>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 sz="2400"/>
              <a:t>Initial Names</a:t>
            </a:r>
          </a:p>
        </p:txBody>
      </p:sp>
      <p:sp>
        <p:nvSpPr>
          <p:cNvPr id="945" name="Shape 945"/>
          <p:cNvSpPr/>
          <p:nvPr/>
        </p:nvSpPr>
        <p:spPr>
          <a:xfrm>
            <a:off x="5900783" y="2436361"/>
            <a:ext cx="1741319" cy="606499"/>
          </a:xfrm>
          <a:prstGeom prst="roundRect">
            <a:avLst>
              <a:gd fmla="val 16667" name="adj"/>
            </a:avLst>
          </a:prstGeom>
          <a:solidFill>
            <a:schemeClr val="accent1"/>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t>Ben</a:t>
            </a:r>
          </a:p>
        </p:txBody>
      </p:sp>
      <p:sp>
        <p:nvSpPr>
          <p:cNvPr id="946" name="Shape 946"/>
          <p:cNvSpPr/>
          <p:nvPr/>
        </p:nvSpPr>
        <p:spPr>
          <a:xfrm>
            <a:off x="1651408" y="2436362"/>
            <a:ext cx="1741319" cy="606499"/>
          </a:xfrm>
          <a:prstGeom prst="roundRect">
            <a:avLst>
              <a:gd fmla="val 16667" name="adj"/>
            </a:avLst>
          </a:prstGeom>
          <a:solidFill>
            <a:srgbClr val="FF9715"/>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t>Sam</a:t>
            </a:r>
          </a:p>
        </p:txBody>
      </p:sp>
      <p:sp>
        <p:nvSpPr>
          <p:cNvPr id="947" name="Shape 947"/>
          <p:cNvSpPr/>
          <p:nvPr/>
        </p:nvSpPr>
        <p:spPr>
          <a:xfrm>
            <a:off x="3776095" y="4230528"/>
            <a:ext cx="1741319" cy="606499"/>
          </a:xfrm>
          <a:prstGeom prst="roundRect">
            <a:avLst>
              <a:gd fmla="val 16667" name="adj"/>
            </a:avLst>
          </a:prstGeom>
          <a:solidFill>
            <a:schemeClr val="accen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t>Merge!</a:t>
            </a:r>
          </a:p>
        </p:txBody>
      </p:sp>
      <p:cxnSp>
        <p:nvCxnSpPr>
          <p:cNvPr id="948" name="Shape 948"/>
          <p:cNvCxnSpPr>
            <a:stCxn id="946" idx="0"/>
            <a:endCxn id="944" idx="2"/>
          </p:cNvCxnSpPr>
          <p:nvPr/>
        </p:nvCxnSpPr>
        <p:spPr>
          <a:xfrm flipH="1" rot="10800000">
            <a:off x="2522068" y="1669862"/>
            <a:ext cx="2124600" cy="766500"/>
          </a:xfrm>
          <a:prstGeom prst="straightConnector1">
            <a:avLst/>
          </a:prstGeom>
          <a:noFill/>
          <a:ln cap="flat" cmpd="sng" w="28575">
            <a:solidFill>
              <a:schemeClr val="dk2"/>
            </a:solidFill>
            <a:prstDash val="solid"/>
            <a:round/>
            <a:headEnd len="lg" w="lg" type="none"/>
            <a:tailEnd len="lg" w="lg" type="triangle"/>
          </a:ln>
        </p:spPr>
      </p:cxnSp>
      <p:cxnSp>
        <p:nvCxnSpPr>
          <p:cNvPr id="949" name="Shape 949"/>
          <p:cNvCxnSpPr>
            <a:stCxn id="945" idx="0"/>
            <a:endCxn id="944" idx="2"/>
          </p:cNvCxnSpPr>
          <p:nvPr/>
        </p:nvCxnSpPr>
        <p:spPr>
          <a:xfrm rot="10800000">
            <a:off x="4646843" y="1669861"/>
            <a:ext cx="2124600" cy="766500"/>
          </a:xfrm>
          <a:prstGeom prst="straightConnector1">
            <a:avLst/>
          </a:prstGeom>
          <a:noFill/>
          <a:ln cap="flat" cmpd="sng" w="28575">
            <a:solidFill>
              <a:schemeClr val="dk2"/>
            </a:solidFill>
            <a:prstDash val="solid"/>
            <a:round/>
            <a:headEnd len="lg" w="lg" type="none"/>
            <a:tailEnd len="lg" w="lg" type="triangle"/>
          </a:ln>
        </p:spPr>
      </p:cxnSp>
      <p:cxnSp>
        <p:nvCxnSpPr>
          <p:cNvPr id="950" name="Shape 950"/>
          <p:cNvCxnSpPr>
            <a:stCxn id="947" idx="0"/>
            <a:endCxn id="946" idx="2"/>
          </p:cNvCxnSpPr>
          <p:nvPr/>
        </p:nvCxnSpPr>
        <p:spPr>
          <a:xfrm rot="10800000">
            <a:off x="2522155" y="3042828"/>
            <a:ext cx="2124600" cy="1187700"/>
          </a:xfrm>
          <a:prstGeom prst="straightConnector1">
            <a:avLst/>
          </a:prstGeom>
          <a:noFill/>
          <a:ln cap="flat" cmpd="sng" w="28575">
            <a:solidFill>
              <a:schemeClr val="dk2"/>
            </a:solidFill>
            <a:prstDash val="solid"/>
            <a:round/>
            <a:headEnd len="lg" w="lg" type="none"/>
            <a:tailEnd len="lg" w="lg" type="triangle"/>
          </a:ln>
        </p:spPr>
      </p:cxnSp>
      <p:sp>
        <p:nvSpPr>
          <p:cNvPr id="951" name="Shape 951"/>
          <p:cNvSpPr txBox="1"/>
          <p:nvPr>
            <p:ph type="title"/>
          </p:nvPr>
        </p:nvSpPr>
        <p:spPr>
          <a:xfrm>
            <a:off x="893700" y="206000"/>
            <a:ext cx="7975500" cy="857400"/>
          </a:xfrm>
          <a:prstGeom prst="rect">
            <a:avLst/>
          </a:prstGeom>
        </p:spPr>
        <p:txBody>
          <a:bodyPr anchorCtr="0" anchor="b" bIns="91425" lIns="91425" rIns="91425" tIns="91425">
            <a:noAutofit/>
          </a:bodyPr>
          <a:lstStyle/>
          <a:p>
            <a:pPr indent="0" lvl="0" marL="0" marR="0" rtl="0" algn="l">
              <a:lnSpc>
                <a:spcPct val="100000"/>
              </a:lnSpc>
              <a:spcBef>
                <a:spcPts val="0"/>
              </a:spcBef>
              <a:spcAft>
                <a:spcPts val="0"/>
              </a:spcAft>
              <a:buNone/>
            </a:pPr>
            <a:r>
              <a:rPr lang="en"/>
              <a:t>Merging: Commits and Parents</a:t>
            </a:r>
          </a:p>
        </p:txBody>
      </p:sp>
      <p:cxnSp>
        <p:nvCxnSpPr>
          <p:cNvPr id="952" name="Shape 952"/>
          <p:cNvCxnSpPr>
            <a:stCxn id="947" idx="0"/>
            <a:endCxn id="945" idx="2"/>
          </p:cNvCxnSpPr>
          <p:nvPr/>
        </p:nvCxnSpPr>
        <p:spPr>
          <a:xfrm flipH="1" rot="10800000">
            <a:off x="4646755" y="3042828"/>
            <a:ext cx="2124600" cy="1187700"/>
          </a:xfrm>
          <a:prstGeom prst="straightConnector1">
            <a:avLst/>
          </a:prstGeom>
          <a:noFill/>
          <a:ln cap="flat" cmpd="sng" w="28575">
            <a:solidFill>
              <a:schemeClr val="dk2"/>
            </a:solidFill>
            <a:prstDash val="solid"/>
            <a:round/>
            <a:headEnd len="lg" w="lg" type="none"/>
            <a:tailEnd len="lg" w="lg"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6"/>
                                        </p:tgtEl>
                                        <p:attrNameLst>
                                          <p:attrName>style.visibility</p:attrName>
                                        </p:attrNameLst>
                                      </p:cBhvr>
                                      <p:to>
                                        <p:strVal val="visible"/>
                                      </p:to>
                                    </p:set>
                                    <p:animEffect filter="fade" transition="in">
                                      <p:cBhvr>
                                        <p:cTn dur="1000"/>
                                        <p:tgtEl>
                                          <p:spTgt spid="946"/>
                                        </p:tgtEl>
                                      </p:cBhvr>
                                    </p:animEffect>
                                  </p:childTnLst>
                                </p:cTn>
                              </p:par>
                              <p:par>
                                <p:cTn fill="hold" nodeType="withEffect" presetClass="entr" presetID="10" presetSubtype="0">
                                  <p:stCondLst>
                                    <p:cond delay="0"/>
                                  </p:stCondLst>
                                  <p:childTnLst>
                                    <p:set>
                                      <p:cBhvr>
                                        <p:cTn dur="1" fill="hold">
                                          <p:stCondLst>
                                            <p:cond delay="0"/>
                                          </p:stCondLst>
                                        </p:cTn>
                                        <p:tgtEl>
                                          <p:spTgt spid="948"/>
                                        </p:tgtEl>
                                        <p:attrNameLst>
                                          <p:attrName>style.visibility</p:attrName>
                                        </p:attrNameLst>
                                      </p:cBhvr>
                                      <p:to>
                                        <p:strVal val="visible"/>
                                      </p:to>
                                    </p:set>
                                    <p:animEffect filter="fade" transition="in">
                                      <p:cBhvr>
                                        <p:cTn dur="1000"/>
                                        <p:tgtEl>
                                          <p:spTgt spid="948"/>
                                        </p:tgtEl>
                                      </p:cBhvr>
                                    </p:animEffect>
                                  </p:childTnLst>
                                </p:cTn>
                              </p:par>
                              <p:par>
                                <p:cTn fill="hold" nodeType="withEffect" presetClass="entr" presetID="10" presetSubtype="0">
                                  <p:stCondLst>
                                    <p:cond delay="0"/>
                                  </p:stCondLst>
                                  <p:childTnLst>
                                    <p:set>
                                      <p:cBhvr>
                                        <p:cTn dur="1" fill="hold">
                                          <p:stCondLst>
                                            <p:cond delay="0"/>
                                          </p:stCondLst>
                                        </p:cTn>
                                        <p:tgtEl>
                                          <p:spTgt spid="949"/>
                                        </p:tgtEl>
                                        <p:attrNameLst>
                                          <p:attrName>style.visibility</p:attrName>
                                        </p:attrNameLst>
                                      </p:cBhvr>
                                      <p:to>
                                        <p:strVal val="visible"/>
                                      </p:to>
                                    </p:set>
                                    <p:animEffect filter="fade" transition="in">
                                      <p:cBhvr>
                                        <p:cTn dur="1000"/>
                                        <p:tgtEl>
                                          <p:spTgt spid="949"/>
                                        </p:tgtEl>
                                      </p:cBhvr>
                                    </p:animEffect>
                                  </p:childTnLst>
                                </p:cTn>
                              </p:par>
                              <p:par>
                                <p:cTn fill="hold" nodeType="withEffect" presetClass="entr" presetID="10" presetSubtype="0">
                                  <p:stCondLst>
                                    <p:cond delay="0"/>
                                  </p:stCondLst>
                                  <p:childTnLst>
                                    <p:set>
                                      <p:cBhvr>
                                        <p:cTn dur="1" fill="hold">
                                          <p:stCondLst>
                                            <p:cond delay="0"/>
                                          </p:stCondLst>
                                        </p:cTn>
                                        <p:tgtEl>
                                          <p:spTgt spid="945"/>
                                        </p:tgtEl>
                                        <p:attrNameLst>
                                          <p:attrName>style.visibility</p:attrName>
                                        </p:attrNameLst>
                                      </p:cBhvr>
                                      <p:to>
                                        <p:strVal val="visible"/>
                                      </p:to>
                                    </p:set>
                                    <p:animEffect filter="fade" transition="in">
                                      <p:cBhvr>
                                        <p:cTn dur="1000"/>
                                        <p:tgtEl>
                                          <p:spTgt spid="9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7"/>
                                        </p:tgtEl>
                                        <p:attrNameLst>
                                          <p:attrName>style.visibility</p:attrName>
                                        </p:attrNameLst>
                                      </p:cBhvr>
                                      <p:to>
                                        <p:strVal val="visible"/>
                                      </p:to>
                                    </p:set>
                                    <p:animEffect filter="fade" transition="in">
                                      <p:cBhvr>
                                        <p:cTn dur="1000"/>
                                        <p:tgtEl>
                                          <p:spTgt spid="947"/>
                                        </p:tgtEl>
                                      </p:cBhvr>
                                    </p:animEffect>
                                  </p:childTnLst>
                                </p:cTn>
                              </p:par>
                              <p:par>
                                <p:cTn fill="hold" nodeType="withEffect" presetClass="entr" presetID="10" presetSubtype="0">
                                  <p:stCondLst>
                                    <p:cond delay="0"/>
                                  </p:stCondLst>
                                  <p:childTnLst>
                                    <p:set>
                                      <p:cBhvr>
                                        <p:cTn dur="1" fill="hold">
                                          <p:stCondLst>
                                            <p:cond delay="0"/>
                                          </p:stCondLst>
                                        </p:cTn>
                                        <p:tgtEl>
                                          <p:spTgt spid="950"/>
                                        </p:tgtEl>
                                        <p:attrNameLst>
                                          <p:attrName>style.visibility</p:attrName>
                                        </p:attrNameLst>
                                      </p:cBhvr>
                                      <p:to>
                                        <p:strVal val="visible"/>
                                      </p:to>
                                    </p:set>
                                    <p:animEffect filter="fade" transition="in">
                                      <p:cBhvr>
                                        <p:cTn dur="1000"/>
                                        <p:tgtEl>
                                          <p:spTgt spid="950"/>
                                        </p:tgtEl>
                                      </p:cBhvr>
                                    </p:animEffect>
                                  </p:childTnLst>
                                </p:cTn>
                              </p:par>
                              <p:par>
                                <p:cTn fill="hold" nodeType="withEffect" presetClass="entr" presetID="10" presetSubtype="0">
                                  <p:stCondLst>
                                    <p:cond delay="0"/>
                                  </p:stCondLst>
                                  <p:childTnLst>
                                    <p:set>
                                      <p:cBhvr>
                                        <p:cTn dur="1" fill="hold">
                                          <p:stCondLst>
                                            <p:cond delay="0"/>
                                          </p:stCondLst>
                                        </p:cTn>
                                        <p:tgtEl>
                                          <p:spTgt spid="952"/>
                                        </p:tgtEl>
                                        <p:attrNameLst>
                                          <p:attrName>style.visibility</p:attrName>
                                        </p:attrNameLst>
                                      </p:cBhvr>
                                      <p:to>
                                        <p:strVal val="visible"/>
                                      </p:to>
                                    </p:set>
                                    <p:animEffect filter="fade" transition="in">
                                      <p:cBhvr>
                                        <p:cTn dur="1000"/>
                                        <p:tgtEl>
                                          <p:spTgt spid="9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6" name="Shape 956"/>
        <p:cNvGrpSpPr/>
        <p:nvPr/>
      </p:nvGrpSpPr>
      <p:grpSpPr>
        <a:xfrm>
          <a:off x="0" y="0"/>
          <a:ext cx="0" cy="0"/>
          <a:chOff x="0" y="0"/>
          <a:chExt cx="0" cy="0"/>
        </a:xfrm>
      </p:grpSpPr>
      <p:sp>
        <p:nvSpPr>
          <p:cNvPr id="957" name="Shape 957"/>
          <p:cNvSpPr txBox="1"/>
          <p:nvPr>
            <p:ph idx="1" type="body"/>
          </p:nvPr>
        </p:nvSpPr>
        <p:spPr>
          <a:xfrm>
            <a:off x="820450" y="1212725"/>
            <a:ext cx="7704900" cy="3572400"/>
          </a:xfrm>
          <a:prstGeom prst="rect">
            <a:avLst/>
          </a:prstGeom>
        </p:spPr>
        <p:txBody>
          <a:bodyPr anchorCtr="0" anchor="t" bIns="91425" lIns="91425" rIns="91425" tIns="91425">
            <a:noAutofit/>
          </a:bodyPr>
          <a:lstStyle/>
          <a:p>
            <a:pPr indent="-69850" lvl="0" marL="0" rtl="0">
              <a:lnSpc>
                <a:spcPct val="115000"/>
              </a:lnSpc>
              <a:spcBef>
                <a:spcPts val="0"/>
              </a:spcBef>
              <a:buClr>
                <a:srgbClr val="000000"/>
              </a:buClr>
              <a:buSzPct val="45833"/>
              <a:buFont typeface="Arial"/>
              <a:buNone/>
            </a:pPr>
            <a:r>
              <a:rPr lang="en" sz="2400">
                <a:solidFill>
                  <a:srgbClr val="494949"/>
                </a:solidFill>
              </a:rPr>
              <a:t>It looks like the fun fact section of the participants list didn’t get populated. Let’s fix that!</a:t>
            </a:r>
          </a:p>
          <a:p>
            <a:pPr lvl="0" rtl="0">
              <a:lnSpc>
                <a:spcPct val="115000"/>
              </a:lnSpc>
              <a:spcBef>
                <a:spcPts val="0"/>
              </a:spcBef>
              <a:buClr>
                <a:srgbClr val="000000"/>
              </a:buClr>
              <a:buSzPct val="61111"/>
              <a:buFont typeface="Arial"/>
              <a:buNone/>
            </a:pPr>
            <a:r>
              <a:t/>
            </a:r>
            <a:endParaRPr sz="1800">
              <a:solidFill>
                <a:srgbClr val="494949"/>
              </a:solidFill>
            </a:endParaRPr>
          </a:p>
          <a:p>
            <a:pPr indent="-381000" lvl="0" marL="457200" rtl="0">
              <a:lnSpc>
                <a:spcPct val="115000"/>
              </a:lnSpc>
              <a:spcBef>
                <a:spcPts val="0"/>
              </a:spcBef>
              <a:spcAft>
                <a:spcPts val="1000"/>
              </a:spcAft>
              <a:buClr>
                <a:srgbClr val="494949"/>
              </a:buClr>
              <a:buSzPct val="100000"/>
              <a:buAutoNum type="arabicPeriod"/>
            </a:pPr>
            <a:r>
              <a:rPr lang="en" sz="2400">
                <a:solidFill>
                  <a:srgbClr val="494949"/>
                </a:solidFill>
              </a:rPr>
              <a:t>Camelcase “funfact” in your </a:t>
            </a:r>
            <a:r>
              <a:rPr lang="en" sz="2400">
                <a:solidFill>
                  <a:srgbClr val="494949"/>
                </a:solidFill>
                <a:highlight>
                  <a:srgbClr val="EFEFEF"/>
                </a:highlight>
                <a:latin typeface="Consolas"/>
                <a:ea typeface="Consolas"/>
                <a:cs typeface="Consolas"/>
                <a:sym typeface="Consolas"/>
              </a:rPr>
              <a:t>participants/&lt;YourName&gt;.xml</a:t>
            </a:r>
            <a:r>
              <a:rPr lang="en" sz="2400">
                <a:solidFill>
                  <a:srgbClr val="494949"/>
                </a:solidFill>
              </a:rPr>
              <a:t> file so that it appears correctly in the html file.</a:t>
            </a:r>
          </a:p>
          <a:p>
            <a:pPr indent="-381000" lvl="0" marL="457200" rtl="0">
              <a:lnSpc>
                <a:spcPct val="115000"/>
              </a:lnSpc>
              <a:spcBef>
                <a:spcPts val="0"/>
              </a:spcBef>
              <a:spcAft>
                <a:spcPts val="1000"/>
              </a:spcAft>
              <a:buClr>
                <a:srgbClr val="494949"/>
              </a:buClr>
              <a:buSzPct val="100000"/>
              <a:buFont typeface="Consolas"/>
              <a:buAutoNum type="arabicPeriod"/>
            </a:pPr>
            <a:r>
              <a:rPr lang="en" sz="2400">
                <a:solidFill>
                  <a:srgbClr val="494949"/>
                </a:solidFill>
              </a:rPr>
              <a:t>Add, commit, and push your changes. Then make a new PR against: </a:t>
            </a:r>
            <a:r>
              <a:rPr lang="en" sz="2400" u="sng">
                <a:solidFill>
                  <a:srgbClr val="0000FF"/>
                </a:solidFill>
                <a:hlinkClick r:id="rId3"/>
              </a:rPr>
              <a:t>ben-edgar/hack-tj</a:t>
            </a:r>
          </a:p>
        </p:txBody>
      </p:sp>
      <p:sp>
        <p:nvSpPr>
          <p:cNvPr id="958" name="Shape 958"/>
          <p:cNvSpPr txBox="1"/>
          <p:nvPr/>
        </p:nvSpPr>
        <p:spPr>
          <a:xfrm>
            <a:off x="7545648" y="680236"/>
            <a:ext cx="1580700" cy="532500"/>
          </a:xfrm>
          <a:prstGeom prst="rect">
            <a:avLst/>
          </a:prstGeom>
          <a:noFill/>
          <a:ln>
            <a:noFill/>
          </a:ln>
        </p:spPr>
        <p:txBody>
          <a:bodyPr anchorCtr="0" anchor="t" bIns="91425" lIns="91425" rIns="91425" tIns="91425">
            <a:noAutofit/>
          </a:bodyPr>
          <a:lstStyle/>
          <a:p>
            <a:pPr lvl="0" rtl="0">
              <a:spcBef>
                <a:spcPts val="0"/>
              </a:spcBef>
              <a:buNone/>
            </a:pPr>
            <a:r>
              <a:rPr b="1" lang="en" sz="3000">
                <a:solidFill>
                  <a:srgbClr val="FFFFFF"/>
                </a:solidFill>
                <a:latin typeface="Open Sans"/>
                <a:ea typeface="Open Sans"/>
                <a:cs typeface="Open Sans"/>
                <a:sym typeface="Open Sans"/>
              </a:rPr>
              <a:t>15 min</a:t>
            </a:r>
          </a:p>
        </p:txBody>
      </p:sp>
      <p:sp>
        <p:nvSpPr>
          <p:cNvPr id="959" name="Shape 959"/>
          <p:cNvSpPr txBox="1"/>
          <p:nvPr>
            <p:ph type="title"/>
          </p:nvPr>
        </p:nvSpPr>
        <p:spPr>
          <a:xfrm>
            <a:off x="893700" y="206000"/>
            <a:ext cx="7975500" cy="857400"/>
          </a:xfrm>
          <a:prstGeom prst="rect">
            <a:avLst/>
          </a:prstGeom>
        </p:spPr>
        <p:txBody>
          <a:bodyPr anchorCtr="0" anchor="b" bIns="91425" lIns="91425" rIns="91425" tIns="91425">
            <a:noAutofit/>
          </a:bodyPr>
          <a:lstStyle/>
          <a:p>
            <a:pPr indent="0" lvl="0" marL="0" marR="0" rtl="0" algn="l">
              <a:lnSpc>
                <a:spcPct val="100000"/>
              </a:lnSpc>
              <a:spcBef>
                <a:spcPts val="0"/>
              </a:spcBef>
              <a:spcAft>
                <a:spcPts val="0"/>
              </a:spcAft>
              <a:buNone/>
            </a:pPr>
            <a:r>
              <a:rPr lang="en"/>
              <a:t>Demo: Fixing a bug</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3" name="Shape 963"/>
        <p:cNvGrpSpPr/>
        <p:nvPr/>
      </p:nvGrpSpPr>
      <p:grpSpPr>
        <a:xfrm>
          <a:off x="0" y="0"/>
          <a:ext cx="0" cy="0"/>
          <a:chOff x="0" y="0"/>
          <a:chExt cx="0" cy="0"/>
        </a:xfrm>
      </p:grpSpPr>
      <p:sp>
        <p:nvSpPr>
          <p:cNvPr id="964" name="Shape 964"/>
          <p:cNvSpPr txBox="1"/>
          <p:nvPr>
            <p:ph idx="1" type="body"/>
          </p:nvPr>
        </p:nvSpPr>
        <p:spPr>
          <a:xfrm>
            <a:off x="829350" y="1274375"/>
            <a:ext cx="7704900" cy="3438300"/>
          </a:xfrm>
          <a:prstGeom prst="rect">
            <a:avLst/>
          </a:prstGeom>
        </p:spPr>
        <p:txBody>
          <a:bodyPr anchorCtr="0" anchor="t" bIns="91425" lIns="91425" rIns="91425" tIns="91425">
            <a:noAutofit/>
          </a:bodyPr>
          <a:lstStyle/>
          <a:p>
            <a:pPr indent="-69850" lvl="0" marL="0" rtl="0">
              <a:lnSpc>
                <a:spcPct val="115000"/>
              </a:lnSpc>
              <a:spcBef>
                <a:spcPts val="0"/>
              </a:spcBef>
              <a:buClr>
                <a:srgbClr val="000000"/>
              </a:buClr>
              <a:buSzPct val="45833"/>
              <a:buFont typeface="Arial"/>
              <a:buNone/>
            </a:pPr>
            <a:r>
              <a:rPr lang="en" sz="2400">
                <a:solidFill>
                  <a:srgbClr val="494949"/>
                </a:solidFill>
              </a:rPr>
              <a:t>It looks like someone has updated all of the participant.xml files on the master branch.</a:t>
            </a:r>
          </a:p>
          <a:p>
            <a:pPr indent="-69850" lvl="0" marL="0" rtl="0">
              <a:lnSpc>
                <a:spcPct val="115000"/>
              </a:lnSpc>
              <a:spcBef>
                <a:spcPts val="0"/>
              </a:spcBef>
              <a:buClr>
                <a:srgbClr val="000000"/>
              </a:buClr>
              <a:buSzPct val="45833"/>
              <a:buFont typeface="Arial"/>
              <a:buNone/>
            </a:pPr>
            <a:r>
              <a:t/>
            </a:r>
            <a:endParaRPr sz="2400">
              <a:solidFill>
                <a:srgbClr val="494949"/>
              </a:solidFill>
            </a:endParaRPr>
          </a:p>
          <a:p>
            <a:pPr indent="-69850" lvl="0" marL="0" rtl="0">
              <a:lnSpc>
                <a:spcPct val="115000"/>
              </a:lnSpc>
              <a:spcBef>
                <a:spcPts val="0"/>
              </a:spcBef>
              <a:buClr>
                <a:srgbClr val="000000"/>
              </a:buClr>
              <a:buSzPct val="45833"/>
              <a:buFont typeface="Arial"/>
              <a:buNone/>
            </a:pPr>
            <a:r>
              <a:rPr lang="en" sz="2400">
                <a:solidFill>
                  <a:srgbClr val="494949"/>
                </a:solidFill>
              </a:rPr>
              <a:t>To resolve this conflict we have to pull the master branch and update our local branches with the latest changes.</a:t>
            </a:r>
          </a:p>
          <a:p>
            <a:pPr indent="-69850" lvl="0" marL="0" rtl="0">
              <a:lnSpc>
                <a:spcPct val="115000"/>
              </a:lnSpc>
              <a:spcBef>
                <a:spcPts val="0"/>
              </a:spcBef>
              <a:buClr>
                <a:srgbClr val="000000"/>
              </a:buClr>
              <a:buSzPct val="45833"/>
              <a:buFont typeface="Arial"/>
              <a:buNone/>
            </a:pPr>
            <a:r>
              <a:t/>
            </a:r>
            <a:endParaRPr sz="2400">
              <a:solidFill>
                <a:srgbClr val="494949"/>
              </a:solidFill>
            </a:endParaRPr>
          </a:p>
          <a:p>
            <a:pPr indent="-69850" lvl="0" marL="0" rtl="0">
              <a:lnSpc>
                <a:spcPct val="115000"/>
              </a:lnSpc>
              <a:spcBef>
                <a:spcPts val="0"/>
              </a:spcBef>
              <a:buClr>
                <a:srgbClr val="000000"/>
              </a:buClr>
              <a:buSzPct val="45833"/>
              <a:buFont typeface="Arial"/>
              <a:buNone/>
            </a:pPr>
            <a:r>
              <a:rPr lang="en" sz="2400">
                <a:solidFill>
                  <a:srgbClr val="494949"/>
                </a:solidFill>
              </a:rPr>
              <a:t>To pull the master branch we will have to add a new remote!</a:t>
            </a:r>
          </a:p>
        </p:txBody>
      </p:sp>
      <p:sp>
        <p:nvSpPr>
          <p:cNvPr id="965" name="Shape 965"/>
          <p:cNvSpPr txBox="1"/>
          <p:nvPr/>
        </p:nvSpPr>
        <p:spPr>
          <a:xfrm>
            <a:off x="7545648" y="680236"/>
            <a:ext cx="1580700" cy="532500"/>
          </a:xfrm>
          <a:prstGeom prst="rect">
            <a:avLst/>
          </a:prstGeom>
          <a:noFill/>
          <a:ln>
            <a:noFill/>
          </a:ln>
        </p:spPr>
        <p:txBody>
          <a:bodyPr anchorCtr="0" anchor="t" bIns="91425" lIns="91425" rIns="91425" tIns="91425">
            <a:noAutofit/>
          </a:bodyPr>
          <a:lstStyle/>
          <a:p>
            <a:pPr lvl="0" rtl="0">
              <a:spcBef>
                <a:spcPts val="0"/>
              </a:spcBef>
              <a:buNone/>
            </a:pPr>
            <a:r>
              <a:rPr b="1" lang="en" sz="3000">
                <a:solidFill>
                  <a:srgbClr val="FFFFFF"/>
                </a:solidFill>
                <a:latin typeface="Open Sans"/>
                <a:ea typeface="Open Sans"/>
                <a:cs typeface="Open Sans"/>
                <a:sym typeface="Open Sans"/>
              </a:rPr>
              <a:t>15 min</a:t>
            </a:r>
          </a:p>
        </p:txBody>
      </p:sp>
      <p:sp>
        <p:nvSpPr>
          <p:cNvPr id="966" name="Shape 966"/>
          <p:cNvSpPr txBox="1"/>
          <p:nvPr>
            <p:ph type="title"/>
          </p:nvPr>
        </p:nvSpPr>
        <p:spPr>
          <a:xfrm>
            <a:off x="893700" y="206000"/>
            <a:ext cx="7975500" cy="857400"/>
          </a:xfrm>
          <a:prstGeom prst="rect">
            <a:avLst/>
          </a:prstGeom>
        </p:spPr>
        <p:txBody>
          <a:bodyPr anchorCtr="0" anchor="b" bIns="91425" lIns="91425" rIns="91425" tIns="91425">
            <a:noAutofit/>
          </a:bodyPr>
          <a:lstStyle/>
          <a:p>
            <a:pPr indent="0" lvl="0" marL="0" marR="0" rtl="0" algn="l">
              <a:lnSpc>
                <a:spcPct val="100000"/>
              </a:lnSpc>
              <a:spcBef>
                <a:spcPts val="0"/>
              </a:spcBef>
              <a:spcAft>
                <a:spcPts val="0"/>
              </a:spcAft>
              <a:buNone/>
            </a:pPr>
            <a:r>
              <a:rPr lang="en"/>
              <a:t>Demo: Merge Conflict!</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0" name="Shape 970"/>
        <p:cNvGrpSpPr/>
        <p:nvPr/>
      </p:nvGrpSpPr>
      <p:grpSpPr>
        <a:xfrm>
          <a:off x="0" y="0"/>
          <a:ext cx="0" cy="0"/>
          <a:chOff x="0" y="0"/>
          <a:chExt cx="0" cy="0"/>
        </a:xfrm>
      </p:grpSpPr>
      <p:sp>
        <p:nvSpPr>
          <p:cNvPr id="971" name="Shape 971"/>
          <p:cNvSpPr txBox="1"/>
          <p:nvPr>
            <p:ph idx="1" type="body"/>
          </p:nvPr>
        </p:nvSpPr>
        <p:spPr>
          <a:xfrm>
            <a:off x="838250" y="1621425"/>
            <a:ext cx="7704900" cy="3053700"/>
          </a:xfrm>
          <a:prstGeom prst="rect">
            <a:avLst/>
          </a:prstGeom>
        </p:spPr>
        <p:txBody>
          <a:bodyPr anchorCtr="0" anchor="t" bIns="91425" lIns="91425" rIns="91425" tIns="91425">
            <a:noAutofit/>
          </a:bodyPr>
          <a:lstStyle/>
          <a:p>
            <a:pPr indent="-69850" lvl="0" marL="0" rtl="0">
              <a:lnSpc>
                <a:spcPct val="115000"/>
              </a:lnSpc>
              <a:spcBef>
                <a:spcPts val="0"/>
              </a:spcBef>
              <a:buClr>
                <a:srgbClr val="000000"/>
              </a:buClr>
              <a:buSzPct val="45833"/>
              <a:buFont typeface="Arial"/>
              <a:buNone/>
            </a:pPr>
            <a:r>
              <a:rPr lang="en" sz="2400">
                <a:solidFill>
                  <a:srgbClr val="494949"/>
                </a:solidFill>
              </a:rPr>
              <a:t>We need to add Ben’s github repository as a remote to fetch his code so that we can resolve the merge conflict.</a:t>
            </a:r>
          </a:p>
          <a:p>
            <a:pPr lvl="0" rtl="0">
              <a:lnSpc>
                <a:spcPct val="115000"/>
              </a:lnSpc>
              <a:spcBef>
                <a:spcPts val="0"/>
              </a:spcBef>
              <a:buClr>
                <a:srgbClr val="000000"/>
              </a:buClr>
              <a:buSzPct val="110000"/>
              <a:buFont typeface="Arial"/>
              <a:buNone/>
            </a:pPr>
            <a:r>
              <a:t/>
            </a:r>
            <a:endParaRPr sz="1000">
              <a:solidFill>
                <a:srgbClr val="494949"/>
              </a:solidFill>
            </a:endParaRPr>
          </a:p>
          <a:p>
            <a:pPr indent="-381000" lvl="0" marL="457200" rtl="0">
              <a:lnSpc>
                <a:spcPct val="115000"/>
              </a:lnSpc>
              <a:spcBef>
                <a:spcPts val="0"/>
              </a:spcBef>
              <a:spcAft>
                <a:spcPts val="1000"/>
              </a:spcAft>
              <a:buClr>
                <a:srgbClr val="494949"/>
              </a:buClr>
              <a:buSzPct val="100000"/>
              <a:buAutoNum type="arabicPeriod"/>
            </a:pPr>
            <a:r>
              <a:rPr lang="en" sz="2400">
                <a:solidFill>
                  <a:srgbClr val="494949"/>
                </a:solidFill>
              </a:rPr>
              <a:t>Add Ben’s branch as a remote like this:</a:t>
            </a:r>
          </a:p>
          <a:p>
            <a:pPr indent="0" lvl="0" rtl="0">
              <a:lnSpc>
                <a:spcPct val="115000"/>
              </a:lnSpc>
              <a:spcBef>
                <a:spcPts val="0"/>
              </a:spcBef>
              <a:spcAft>
                <a:spcPts val="1000"/>
              </a:spcAft>
              <a:buNone/>
            </a:pPr>
            <a:br>
              <a:rPr lang="en" sz="2400">
                <a:solidFill>
                  <a:srgbClr val="494949"/>
                </a:solidFill>
              </a:rPr>
            </a:br>
          </a:p>
          <a:p>
            <a:pPr indent="-381000" lvl="0" marL="457200" rtl="0">
              <a:lnSpc>
                <a:spcPct val="115000"/>
              </a:lnSpc>
              <a:spcBef>
                <a:spcPts val="0"/>
              </a:spcBef>
              <a:buClr>
                <a:srgbClr val="494949"/>
              </a:buClr>
              <a:buSzPct val="100000"/>
              <a:buAutoNum type="arabicPeriod"/>
            </a:pPr>
            <a:r>
              <a:rPr lang="en" sz="2400">
                <a:solidFill>
                  <a:srgbClr val="494949"/>
                </a:solidFill>
              </a:rPr>
              <a:t>Fetch Ben’s branch to get the latest updates:</a:t>
            </a:r>
            <a:br>
              <a:rPr lang="en" sz="2400">
                <a:solidFill>
                  <a:srgbClr val="494949"/>
                </a:solidFill>
              </a:rPr>
            </a:br>
            <a:r>
              <a:rPr lang="en" sz="2400">
                <a:solidFill>
                  <a:srgbClr val="494949"/>
                </a:solidFill>
              </a:rPr>
              <a:t>	</a:t>
            </a:r>
            <a:r>
              <a:rPr lang="en" sz="2400">
                <a:solidFill>
                  <a:srgbClr val="494949"/>
                </a:solidFill>
                <a:highlight>
                  <a:srgbClr val="EFEFEF"/>
                </a:highlight>
                <a:latin typeface="Consolas"/>
                <a:ea typeface="Consolas"/>
                <a:cs typeface="Consolas"/>
                <a:sym typeface="Consolas"/>
              </a:rPr>
              <a:t>git fetch ben master</a:t>
            </a:r>
          </a:p>
        </p:txBody>
      </p:sp>
      <p:sp>
        <p:nvSpPr>
          <p:cNvPr id="972" name="Shape 972"/>
          <p:cNvSpPr txBox="1"/>
          <p:nvPr/>
        </p:nvSpPr>
        <p:spPr>
          <a:xfrm>
            <a:off x="7545648" y="680236"/>
            <a:ext cx="1580700" cy="532500"/>
          </a:xfrm>
          <a:prstGeom prst="rect">
            <a:avLst/>
          </a:prstGeom>
          <a:noFill/>
          <a:ln>
            <a:noFill/>
          </a:ln>
        </p:spPr>
        <p:txBody>
          <a:bodyPr anchorCtr="0" anchor="t" bIns="91425" lIns="91425" rIns="91425" tIns="91425">
            <a:noAutofit/>
          </a:bodyPr>
          <a:lstStyle/>
          <a:p>
            <a:pPr lvl="0" rtl="0">
              <a:spcBef>
                <a:spcPts val="0"/>
              </a:spcBef>
              <a:buNone/>
            </a:pPr>
            <a:r>
              <a:rPr b="1" lang="en" sz="3000">
                <a:solidFill>
                  <a:srgbClr val="FFFFFF"/>
                </a:solidFill>
                <a:latin typeface="Open Sans"/>
                <a:ea typeface="Open Sans"/>
                <a:cs typeface="Open Sans"/>
                <a:sym typeface="Open Sans"/>
              </a:rPr>
              <a:t>15 min</a:t>
            </a:r>
          </a:p>
        </p:txBody>
      </p:sp>
      <p:sp>
        <p:nvSpPr>
          <p:cNvPr id="973" name="Shape 973"/>
          <p:cNvSpPr txBox="1"/>
          <p:nvPr>
            <p:ph type="title"/>
          </p:nvPr>
        </p:nvSpPr>
        <p:spPr>
          <a:xfrm>
            <a:off x="893700" y="206000"/>
            <a:ext cx="7975500" cy="857400"/>
          </a:xfrm>
          <a:prstGeom prst="rect">
            <a:avLst/>
          </a:prstGeom>
        </p:spPr>
        <p:txBody>
          <a:bodyPr anchorCtr="0" anchor="b" bIns="91425" lIns="91425" rIns="91425" tIns="91425">
            <a:noAutofit/>
          </a:bodyPr>
          <a:lstStyle/>
          <a:p>
            <a:pPr indent="0" lvl="0" marL="0" marR="0" rtl="0" algn="l">
              <a:lnSpc>
                <a:spcPct val="100000"/>
              </a:lnSpc>
              <a:spcBef>
                <a:spcPts val="0"/>
              </a:spcBef>
              <a:spcAft>
                <a:spcPts val="0"/>
              </a:spcAft>
              <a:buNone/>
            </a:pPr>
            <a:r>
              <a:rPr lang="en"/>
              <a:t>Demo: Adding a New Remote</a:t>
            </a:r>
          </a:p>
        </p:txBody>
      </p:sp>
      <p:sp>
        <p:nvSpPr>
          <p:cNvPr id="974" name="Shape 974"/>
          <p:cNvSpPr txBox="1"/>
          <p:nvPr/>
        </p:nvSpPr>
        <p:spPr>
          <a:xfrm>
            <a:off x="1675800" y="3143125"/>
            <a:ext cx="7193400" cy="717300"/>
          </a:xfrm>
          <a:prstGeom prst="rect">
            <a:avLst/>
          </a:prstGeom>
          <a:noFill/>
          <a:ln>
            <a:noFill/>
          </a:ln>
        </p:spPr>
        <p:txBody>
          <a:bodyPr anchorCtr="0" anchor="t" bIns="91425" lIns="91425" rIns="91425" tIns="91425">
            <a:noAutofit/>
          </a:bodyPr>
          <a:lstStyle/>
          <a:p>
            <a:pPr lvl="0" rtl="0">
              <a:lnSpc>
                <a:spcPct val="115000"/>
              </a:lnSpc>
              <a:spcBef>
                <a:spcPts val="0"/>
              </a:spcBef>
              <a:spcAft>
                <a:spcPts val="1000"/>
              </a:spcAft>
              <a:buNone/>
            </a:pPr>
            <a:r>
              <a:rPr lang="en" sz="2400">
                <a:solidFill>
                  <a:srgbClr val="494949"/>
                </a:solidFill>
                <a:highlight>
                  <a:srgbClr val="EFEFEF"/>
                </a:highlight>
                <a:latin typeface="Consolas"/>
                <a:ea typeface="Consolas"/>
                <a:cs typeface="Consolas"/>
                <a:sym typeface="Consolas"/>
              </a:rPr>
              <a:t>git remote add ben                                                                     https://github.com/ben-edgar/hack-tj.git</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8" name="Shape 978"/>
        <p:cNvGrpSpPr/>
        <p:nvPr/>
      </p:nvGrpSpPr>
      <p:grpSpPr>
        <a:xfrm>
          <a:off x="0" y="0"/>
          <a:ext cx="0" cy="0"/>
          <a:chOff x="0" y="0"/>
          <a:chExt cx="0" cy="0"/>
        </a:xfrm>
      </p:grpSpPr>
      <p:sp>
        <p:nvSpPr>
          <p:cNvPr id="979" name="Shape 979"/>
          <p:cNvSpPr txBox="1"/>
          <p:nvPr>
            <p:ph type="title"/>
          </p:nvPr>
        </p:nvSpPr>
        <p:spPr>
          <a:xfrm>
            <a:off x="6463800" y="0"/>
            <a:ext cx="2680200" cy="485700"/>
          </a:xfrm>
          <a:prstGeom prst="rect">
            <a:avLst/>
          </a:prstGeom>
        </p:spPr>
        <p:txBody>
          <a:bodyPr anchorCtr="0" anchor="b" bIns="91425" lIns="91425" rIns="91425" tIns="91425">
            <a:noAutofit/>
          </a:bodyPr>
          <a:lstStyle/>
          <a:p>
            <a:pPr lvl="0" rtl="0">
              <a:spcBef>
                <a:spcPts val="0"/>
              </a:spcBef>
              <a:buNone/>
            </a:pPr>
            <a:r>
              <a:t/>
            </a:r>
            <a:endParaRPr sz="2400">
              <a:solidFill>
                <a:srgbClr val="000000"/>
              </a:solidFill>
              <a:latin typeface="Open Sans"/>
              <a:ea typeface="Open Sans"/>
              <a:cs typeface="Open Sans"/>
              <a:sym typeface="Open Sans"/>
            </a:endParaRPr>
          </a:p>
        </p:txBody>
      </p:sp>
      <p:sp>
        <p:nvSpPr>
          <p:cNvPr id="980" name="Shape 980"/>
          <p:cNvSpPr txBox="1"/>
          <p:nvPr>
            <p:ph idx="1" type="body"/>
          </p:nvPr>
        </p:nvSpPr>
        <p:spPr>
          <a:xfrm>
            <a:off x="460950" y="1167575"/>
            <a:ext cx="8600100" cy="3691200"/>
          </a:xfrm>
          <a:prstGeom prst="rect">
            <a:avLst/>
          </a:prstGeom>
        </p:spPr>
        <p:txBody>
          <a:bodyPr anchorCtr="0" anchor="t" bIns="91425" lIns="91425" rIns="91425" tIns="91425">
            <a:noAutofit/>
          </a:bodyPr>
          <a:lstStyle/>
          <a:p>
            <a:pPr indent="0" lvl="0" rtl="0">
              <a:lnSpc>
                <a:spcPct val="115000"/>
              </a:lnSpc>
              <a:spcBef>
                <a:spcPts val="0"/>
              </a:spcBef>
              <a:spcAft>
                <a:spcPts val="1000"/>
              </a:spcAft>
              <a:buNone/>
            </a:pPr>
            <a:r>
              <a:rPr lang="en" sz="2200">
                <a:solidFill>
                  <a:srgbClr val="494949"/>
                </a:solidFill>
              </a:rPr>
              <a:t>To fix these merge conflicts, we should pull the latest version of master, resolve the merge conflict, and then push back up the result.</a:t>
            </a:r>
          </a:p>
          <a:p>
            <a:pPr indent="-368300" lvl="0" marL="457200" rtl="0">
              <a:lnSpc>
                <a:spcPct val="115000"/>
              </a:lnSpc>
              <a:spcBef>
                <a:spcPts val="0"/>
              </a:spcBef>
              <a:spcAft>
                <a:spcPts val="1000"/>
              </a:spcAft>
              <a:buClr>
                <a:srgbClr val="494949"/>
              </a:buClr>
              <a:buSzPct val="100000"/>
              <a:buAutoNum type="arabicPeriod"/>
            </a:pPr>
            <a:r>
              <a:rPr lang="en" sz="2200">
                <a:solidFill>
                  <a:srgbClr val="494949"/>
                </a:solidFill>
              </a:rPr>
              <a:t>Pull the most recent version of my repo</a:t>
            </a:r>
            <a:br>
              <a:rPr lang="en" sz="2200">
                <a:solidFill>
                  <a:srgbClr val="494949"/>
                </a:solidFill>
              </a:rPr>
            </a:br>
            <a:r>
              <a:rPr lang="en" sz="2200">
                <a:solidFill>
                  <a:srgbClr val="494949"/>
                </a:solidFill>
              </a:rPr>
              <a:t>	</a:t>
            </a:r>
            <a:r>
              <a:rPr lang="en" sz="2200">
                <a:solidFill>
                  <a:srgbClr val="494949"/>
                </a:solidFill>
                <a:highlight>
                  <a:srgbClr val="EFEFEF"/>
                </a:highlight>
              </a:rPr>
              <a:t>git pull ben master</a:t>
            </a:r>
          </a:p>
          <a:p>
            <a:pPr indent="-368300" lvl="0" marL="457200" rtl="0">
              <a:lnSpc>
                <a:spcPct val="115000"/>
              </a:lnSpc>
              <a:spcBef>
                <a:spcPts val="0"/>
              </a:spcBef>
              <a:spcAft>
                <a:spcPts val="1000"/>
              </a:spcAft>
              <a:buClr>
                <a:srgbClr val="494949"/>
              </a:buClr>
              <a:buSzPct val="100000"/>
              <a:buAutoNum type="arabicPeriod"/>
            </a:pPr>
            <a:r>
              <a:rPr lang="en" sz="2200">
                <a:solidFill>
                  <a:srgbClr val="494949"/>
                </a:solidFill>
              </a:rPr>
              <a:t>Resolve the merge conflict and commit the result</a:t>
            </a:r>
          </a:p>
          <a:p>
            <a:pPr indent="-368300" lvl="0" marL="457200" rtl="0">
              <a:lnSpc>
                <a:spcPct val="115000"/>
              </a:lnSpc>
              <a:spcBef>
                <a:spcPts val="0"/>
              </a:spcBef>
              <a:spcAft>
                <a:spcPts val="1000"/>
              </a:spcAft>
              <a:buClr>
                <a:srgbClr val="494949"/>
              </a:buClr>
              <a:buSzPct val="100000"/>
              <a:buAutoNum type="arabicPeriod"/>
            </a:pPr>
            <a:r>
              <a:rPr lang="en" sz="2200">
                <a:solidFill>
                  <a:srgbClr val="494949"/>
                </a:solidFill>
              </a:rPr>
              <a:t>Push back up</a:t>
            </a:r>
            <a:br>
              <a:rPr lang="en" sz="2200">
                <a:solidFill>
                  <a:srgbClr val="494949"/>
                </a:solidFill>
              </a:rPr>
            </a:br>
            <a:r>
              <a:rPr lang="en" sz="2200">
                <a:solidFill>
                  <a:srgbClr val="494949"/>
                </a:solidFill>
              </a:rPr>
              <a:t>	</a:t>
            </a:r>
            <a:r>
              <a:rPr lang="en" sz="2200">
                <a:solidFill>
                  <a:srgbClr val="494949"/>
                </a:solidFill>
                <a:highlight>
                  <a:srgbClr val="EFEFEF"/>
                </a:highlight>
              </a:rPr>
              <a:t>git push origin HEAD</a:t>
            </a:r>
          </a:p>
          <a:p>
            <a:pPr indent="-368300" lvl="0" marL="457200" rtl="0">
              <a:lnSpc>
                <a:spcPct val="115000"/>
              </a:lnSpc>
              <a:spcBef>
                <a:spcPts val="0"/>
              </a:spcBef>
              <a:spcAft>
                <a:spcPts val="1000"/>
              </a:spcAft>
              <a:buClr>
                <a:srgbClr val="494949"/>
              </a:buClr>
              <a:buSzPct val="100000"/>
              <a:buAutoNum type="arabicPeriod"/>
            </a:pPr>
            <a:r>
              <a:rPr lang="en" sz="2200">
                <a:solidFill>
                  <a:srgbClr val="494949"/>
                </a:solidFill>
              </a:rPr>
              <a:t>Git m</a:t>
            </a:r>
            <a:r>
              <a:rPr lang="en" sz="2200">
                <a:solidFill>
                  <a:srgbClr val="494949"/>
                </a:solidFill>
              </a:rPr>
              <a:t>erged!</a:t>
            </a:r>
          </a:p>
        </p:txBody>
      </p:sp>
      <p:sp>
        <p:nvSpPr>
          <p:cNvPr id="981" name="Shape 981"/>
          <p:cNvSpPr txBox="1"/>
          <p:nvPr>
            <p:ph type="title"/>
          </p:nvPr>
        </p:nvSpPr>
        <p:spPr>
          <a:xfrm>
            <a:off x="893700" y="206000"/>
            <a:ext cx="5035800" cy="857400"/>
          </a:xfrm>
          <a:prstGeom prst="rect">
            <a:avLst/>
          </a:prstGeom>
        </p:spPr>
        <p:txBody>
          <a:bodyPr anchorCtr="0" anchor="b" bIns="91425" lIns="91425" rIns="91425" tIns="91425">
            <a:noAutofit/>
          </a:bodyPr>
          <a:lstStyle/>
          <a:p>
            <a:pPr indent="0" lvl="0" marL="0" marR="0" rtl="0" algn="l">
              <a:lnSpc>
                <a:spcPct val="100000"/>
              </a:lnSpc>
              <a:spcBef>
                <a:spcPts val="0"/>
              </a:spcBef>
              <a:spcAft>
                <a:spcPts val="0"/>
              </a:spcAft>
              <a:buNone/>
            </a:pPr>
            <a:r>
              <a:rPr lang="en"/>
              <a:t>Demo: Gitting Merged</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5" name="Shape 985"/>
        <p:cNvGrpSpPr/>
        <p:nvPr/>
      </p:nvGrpSpPr>
      <p:grpSpPr>
        <a:xfrm>
          <a:off x="0" y="0"/>
          <a:ext cx="0" cy="0"/>
          <a:chOff x="0" y="0"/>
          <a:chExt cx="0" cy="0"/>
        </a:xfrm>
      </p:grpSpPr>
      <p:sp>
        <p:nvSpPr>
          <p:cNvPr id="986" name="Shape 986"/>
          <p:cNvSpPr txBox="1"/>
          <p:nvPr>
            <p:ph type="ctrTitle"/>
          </p:nvPr>
        </p:nvSpPr>
        <p:spPr>
          <a:xfrm>
            <a:off x="685800" y="1583342"/>
            <a:ext cx="7772400" cy="1159800"/>
          </a:xfrm>
          <a:prstGeom prst="rect">
            <a:avLst/>
          </a:prstGeom>
        </p:spPr>
        <p:txBody>
          <a:bodyPr anchorCtr="0" anchor="ctr" bIns="91425" lIns="91425" rIns="91425" tIns="91425">
            <a:noAutofit/>
          </a:bodyPr>
          <a:lstStyle/>
          <a:p>
            <a:pPr lvl="0" rtl="0" algn="ctr">
              <a:spcBef>
                <a:spcPts val="0"/>
              </a:spcBef>
              <a:buNone/>
            </a:pPr>
            <a:r>
              <a:rPr lang="en"/>
              <a:t>Hints for the Hackathon</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0" name="Shape 990"/>
        <p:cNvGrpSpPr/>
        <p:nvPr/>
      </p:nvGrpSpPr>
      <p:grpSpPr>
        <a:xfrm>
          <a:off x="0" y="0"/>
          <a:ext cx="0" cy="0"/>
          <a:chOff x="0" y="0"/>
          <a:chExt cx="0" cy="0"/>
        </a:xfrm>
      </p:grpSpPr>
      <p:sp>
        <p:nvSpPr>
          <p:cNvPr id="991" name="Shape 991"/>
          <p:cNvSpPr txBox="1"/>
          <p:nvPr>
            <p:ph type="title"/>
          </p:nvPr>
        </p:nvSpPr>
        <p:spPr>
          <a:xfrm>
            <a:off x="893700" y="205987"/>
            <a:ext cx="6462600" cy="857400"/>
          </a:xfrm>
          <a:prstGeom prst="rect">
            <a:avLst/>
          </a:prstGeom>
        </p:spPr>
        <p:txBody>
          <a:bodyPr anchorCtr="0" anchor="b" bIns="91425" lIns="91425" rIns="91425" tIns="91425">
            <a:noAutofit/>
          </a:bodyPr>
          <a:lstStyle/>
          <a:p>
            <a:pPr lvl="0">
              <a:spcBef>
                <a:spcPts val="0"/>
              </a:spcBef>
              <a:buNone/>
            </a:pPr>
            <a:r>
              <a:rPr lang="en"/>
              <a:t>Grow your Skills</a:t>
            </a:r>
          </a:p>
        </p:txBody>
      </p:sp>
      <p:pic>
        <p:nvPicPr>
          <p:cNvPr id="992" name="Shape 992"/>
          <p:cNvPicPr preferRelativeResize="0"/>
          <p:nvPr/>
        </p:nvPicPr>
        <p:blipFill>
          <a:blip r:embed="rId3">
            <a:alphaModFix/>
          </a:blip>
          <a:stretch>
            <a:fillRect/>
          </a:stretch>
        </p:blipFill>
        <p:spPr>
          <a:xfrm>
            <a:off x="335400" y="1271419"/>
            <a:ext cx="2749150" cy="1759475"/>
          </a:xfrm>
          <a:prstGeom prst="rect">
            <a:avLst/>
          </a:prstGeom>
          <a:noFill/>
          <a:ln>
            <a:noFill/>
          </a:ln>
        </p:spPr>
      </p:pic>
      <p:pic>
        <p:nvPicPr>
          <p:cNvPr id="993" name="Shape 993"/>
          <p:cNvPicPr preferRelativeResize="0"/>
          <p:nvPr/>
        </p:nvPicPr>
        <p:blipFill>
          <a:blip r:embed="rId4">
            <a:alphaModFix/>
          </a:blip>
          <a:stretch>
            <a:fillRect/>
          </a:stretch>
        </p:blipFill>
        <p:spPr>
          <a:xfrm>
            <a:off x="2707200" y="2725850"/>
            <a:ext cx="2435975" cy="2245974"/>
          </a:xfrm>
          <a:prstGeom prst="rect">
            <a:avLst/>
          </a:prstGeom>
          <a:noFill/>
          <a:ln>
            <a:noFill/>
          </a:ln>
        </p:spPr>
      </p:pic>
      <p:pic>
        <p:nvPicPr>
          <p:cNvPr id="994" name="Shape 994"/>
          <p:cNvPicPr preferRelativeResize="0"/>
          <p:nvPr/>
        </p:nvPicPr>
        <p:blipFill>
          <a:blip r:embed="rId5">
            <a:alphaModFix/>
          </a:blip>
          <a:stretch>
            <a:fillRect/>
          </a:stretch>
        </p:blipFill>
        <p:spPr>
          <a:xfrm>
            <a:off x="5035524" y="1003887"/>
            <a:ext cx="3696024" cy="272068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 name="Shape 104"/>
        <p:cNvGrpSpPr/>
        <p:nvPr/>
      </p:nvGrpSpPr>
      <p:grpSpPr>
        <a:xfrm>
          <a:off x="0" y="0"/>
          <a:ext cx="0" cy="0"/>
          <a:chOff x="0" y="0"/>
          <a:chExt cx="0" cy="0"/>
        </a:xfrm>
      </p:grpSpPr>
      <p:sp>
        <p:nvSpPr>
          <p:cNvPr id="105" name="Shape 105"/>
          <p:cNvSpPr txBox="1"/>
          <p:nvPr>
            <p:ph type="ctrTitle"/>
          </p:nvPr>
        </p:nvSpPr>
        <p:spPr>
          <a:xfrm>
            <a:off x="685800" y="1284149"/>
            <a:ext cx="7772400" cy="1660800"/>
          </a:xfrm>
          <a:prstGeom prst="rect">
            <a:avLst/>
          </a:prstGeom>
        </p:spPr>
        <p:txBody>
          <a:bodyPr anchorCtr="0" anchor="ctr" bIns="91425" lIns="91425" rIns="91425" tIns="91425">
            <a:noAutofit/>
          </a:bodyPr>
          <a:lstStyle/>
          <a:p>
            <a:pPr lvl="0" rtl="0">
              <a:spcBef>
                <a:spcPts val="0"/>
              </a:spcBef>
              <a:buNone/>
            </a:pPr>
            <a:r>
              <a:rPr lang="en" sz="4800">
                <a:solidFill>
                  <a:schemeClr val="lt1"/>
                </a:solidFill>
                <a:latin typeface="Open Sans"/>
                <a:ea typeface="Open Sans"/>
                <a:cs typeface="Open Sans"/>
                <a:sym typeface="Open Sans"/>
              </a:rPr>
              <a:t>Why do version </a:t>
            </a:r>
            <a:r>
              <a:rPr lang="en" sz="4800">
                <a:solidFill>
                  <a:schemeClr val="lt1"/>
                </a:solidFill>
                <a:latin typeface="Open Sans"/>
                <a:ea typeface="Open Sans"/>
                <a:cs typeface="Open Sans"/>
                <a:sym typeface="Open Sans"/>
              </a:rPr>
              <a:t>control </a:t>
            </a:r>
            <a:r>
              <a:rPr lang="en" sz="4800">
                <a:solidFill>
                  <a:schemeClr val="lt1"/>
                </a:solidFill>
                <a:latin typeface="Open Sans"/>
                <a:ea typeface="Open Sans"/>
                <a:cs typeface="Open Sans"/>
                <a:sym typeface="Open Sans"/>
              </a:rPr>
              <a:t>systems even exist?</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8" name="Shape 998"/>
        <p:cNvGrpSpPr/>
        <p:nvPr/>
      </p:nvGrpSpPr>
      <p:grpSpPr>
        <a:xfrm>
          <a:off x="0" y="0"/>
          <a:ext cx="0" cy="0"/>
          <a:chOff x="0" y="0"/>
          <a:chExt cx="0" cy="0"/>
        </a:xfrm>
      </p:grpSpPr>
      <p:sp>
        <p:nvSpPr>
          <p:cNvPr id="999" name="Shape 999"/>
          <p:cNvSpPr txBox="1"/>
          <p:nvPr>
            <p:ph type="title"/>
          </p:nvPr>
        </p:nvSpPr>
        <p:spPr>
          <a:xfrm>
            <a:off x="893700" y="205987"/>
            <a:ext cx="6462600" cy="857400"/>
          </a:xfrm>
          <a:prstGeom prst="rect">
            <a:avLst/>
          </a:prstGeom>
        </p:spPr>
        <p:txBody>
          <a:bodyPr anchorCtr="0" anchor="b" bIns="91425" lIns="91425" rIns="91425" tIns="91425">
            <a:noAutofit/>
          </a:bodyPr>
          <a:lstStyle/>
          <a:p>
            <a:pPr lvl="0" rtl="0">
              <a:spcBef>
                <a:spcPts val="0"/>
              </a:spcBef>
              <a:buNone/>
            </a:pPr>
            <a:r>
              <a:rPr lang="en"/>
              <a:t>Set Common Goals</a:t>
            </a:r>
          </a:p>
        </p:txBody>
      </p:sp>
      <p:sp>
        <p:nvSpPr>
          <p:cNvPr id="1000" name="Shape 1000"/>
          <p:cNvSpPr txBox="1"/>
          <p:nvPr>
            <p:ph idx="1" type="body"/>
          </p:nvPr>
        </p:nvSpPr>
        <p:spPr>
          <a:xfrm>
            <a:off x="893700" y="1373587"/>
            <a:ext cx="6462600" cy="3552300"/>
          </a:xfrm>
          <a:prstGeom prst="rect">
            <a:avLst/>
          </a:prstGeom>
        </p:spPr>
        <p:txBody>
          <a:bodyPr anchorCtr="0" anchor="t" bIns="91425" lIns="91425" rIns="91425" tIns="91425">
            <a:noAutofit/>
          </a:bodyPr>
          <a:lstStyle/>
          <a:p>
            <a:pPr lvl="0" rtl="0">
              <a:spcBef>
                <a:spcPts val="0"/>
              </a:spcBef>
              <a:buNone/>
            </a:pPr>
            <a:r>
              <a:rPr lang="en"/>
              <a:t>Goal 1: Finish entire presentation!</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4" name="Shape 1004"/>
        <p:cNvGrpSpPr/>
        <p:nvPr/>
      </p:nvGrpSpPr>
      <p:grpSpPr>
        <a:xfrm>
          <a:off x="0" y="0"/>
          <a:ext cx="0" cy="0"/>
          <a:chOff x="0" y="0"/>
          <a:chExt cx="0" cy="0"/>
        </a:xfrm>
      </p:grpSpPr>
      <p:sp>
        <p:nvSpPr>
          <p:cNvPr id="1005" name="Shape 1005"/>
          <p:cNvSpPr txBox="1"/>
          <p:nvPr>
            <p:ph type="title"/>
          </p:nvPr>
        </p:nvSpPr>
        <p:spPr>
          <a:xfrm>
            <a:off x="893700" y="205987"/>
            <a:ext cx="6462600" cy="857400"/>
          </a:xfrm>
          <a:prstGeom prst="rect">
            <a:avLst/>
          </a:prstGeom>
        </p:spPr>
        <p:txBody>
          <a:bodyPr anchorCtr="0" anchor="b" bIns="91425" lIns="91425" rIns="91425" tIns="91425">
            <a:noAutofit/>
          </a:bodyPr>
          <a:lstStyle/>
          <a:p>
            <a:pPr lvl="0" rtl="0">
              <a:spcBef>
                <a:spcPts val="0"/>
              </a:spcBef>
              <a:buNone/>
            </a:pPr>
            <a:r>
              <a:rPr lang="en"/>
              <a:t>Set Common Goals</a:t>
            </a:r>
          </a:p>
        </p:txBody>
      </p:sp>
      <p:sp>
        <p:nvSpPr>
          <p:cNvPr id="1006" name="Shape 1006"/>
          <p:cNvSpPr txBox="1"/>
          <p:nvPr>
            <p:ph idx="1" type="body"/>
          </p:nvPr>
        </p:nvSpPr>
        <p:spPr>
          <a:xfrm>
            <a:off x="893700" y="1373587"/>
            <a:ext cx="6462600" cy="3552300"/>
          </a:xfrm>
          <a:prstGeom prst="rect">
            <a:avLst/>
          </a:prstGeom>
        </p:spPr>
        <p:txBody>
          <a:bodyPr anchorCtr="0" anchor="t" bIns="91425" lIns="91425" rIns="91425" tIns="91425">
            <a:noAutofit/>
          </a:bodyPr>
          <a:lstStyle/>
          <a:p>
            <a:pPr lvl="0" rtl="0">
              <a:spcBef>
                <a:spcPts val="0"/>
              </a:spcBef>
              <a:buNone/>
            </a:pPr>
            <a:r>
              <a:rPr lang="en"/>
              <a:t>Goal 1: Finish entire presentation!</a:t>
            </a:r>
          </a:p>
        </p:txBody>
      </p:sp>
      <p:sp>
        <p:nvSpPr>
          <p:cNvPr id="1007" name="Shape 1007"/>
          <p:cNvSpPr/>
          <p:nvPr/>
        </p:nvSpPr>
        <p:spPr>
          <a:xfrm>
            <a:off x="1421225" y="690325"/>
            <a:ext cx="5637300" cy="3925200"/>
          </a:xfrm>
          <a:prstGeom prst="flowChartSummingJunction">
            <a:avLst/>
          </a:prstGeom>
          <a:noFill/>
          <a:ln cap="flat" cmpd="sng" w="1143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1" name="Shape 1011"/>
        <p:cNvGrpSpPr/>
        <p:nvPr/>
      </p:nvGrpSpPr>
      <p:grpSpPr>
        <a:xfrm>
          <a:off x="0" y="0"/>
          <a:ext cx="0" cy="0"/>
          <a:chOff x="0" y="0"/>
          <a:chExt cx="0" cy="0"/>
        </a:xfrm>
      </p:grpSpPr>
      <p:sp>
        <p:nvSpPr>
          <p:cNvPr id="1012" name="Shape 1012"/>
          <p:cNvSpPr txBox="1"/>
          <p:nvPr>
            <p:ph type="title"/>
          </p:nvPr>
        </p:nvSpPr>
        <p:spPr>
          <a:xfrm>
            <a:off x="893700" y="205987"/>
            <a:ext cx="6462600" cy="857400"/>
          </a:xfrm>
          <a:prstGeom prst="rect">
            <a:avLst/>
          </a:prstGeom>
        </p:spPr>
        <p:txBody>
          <a:bodyPr anchorCtr="0" anchor="b" bIns="91425" lIns="91425" rIns="91425" tIns="91425">
            <a:noAutofit/>
          </a:bodyPr>
          <a:lstStyle/>
          <a:p>
            <a:pPr lvl="0" rtl="0">
              <a:spcBef>
                <a:spcPts val="0"/>
              </a:spcBef>
              <a:buNone/>
            </a:pPr>
            <a:r>
              <a:rPr lang="en"/>
              <a:t>Set Common Goals</a:t>
            </a:r>
          </a:p>
        </p:txBody>
      </p:sp>
      <p:sp>
        <p:nvSpPr>
          <p:cNvPr id="1013" name="Shape 1013"/>
          <p:cNvSpPr txBox="1"/>
          <p:nvPr>
            <p:ph idx="1" type="body"/>
          </p:nvPr>
        </p:nvSpPr>
        <p:spPr>
          <a:xfrm>
            <a:off x="893700" y="1373600"/>
            <a:ext cx="7990200" cy="3552300"/>
          </a:xfrm>
          <a:prstGeom prst="rect">
            <a:avLst/>
          </a:prstGeom>
        </p:spPr>
        <p:txBody>
          <a:bodyPr anchorCtr="0" anchor="t" bIns="91425" lIns="91425" rIns="91425" tIns="91425">
            <a:noAutofit/>
          </a:bodyPr>
          <a:lstStyle/>
          <a:p>
            <a:pPr lvl="0" rtl="0">
              <a:spcBef>
                <a:spcPts val="0"/>
              </a:spcBef>
              <a:buClr>
                <a:schemeClr val="dk1"/>
              </a:buClr>
              <a:buSzPct val="36666"/>
              <a:buFont typeface="Arial"/>
              <a:buNone/>
            </a:pPr>
            <a:r>
              <a:rPr lang="en"/>
              <a:t>Goals:</a:t>
            </a:r>
          </a:p>
          <a:p>
            <a:pPr indent="-400050" lvl="0" marL="457200" rtl="0">
              <a:lnSpc>
                <a:spcPct val="115000"/>
              </a:lnSpc>
              <a:spcBef>
                <a:spcPts val="1000"/>
              </a:spcBef>
              <a:buClr>
                <a:srgbClr val="677480"/>
              </a:buClr>
              <a:buSzPct val="100000"/>
              <a:buFont typeface="Lato"/>
            </a:pPr>
            <a:r>
              <a:rPr lang="en" sz="2700"/>
              <a:t>Review existing content</a:t>
            </a:r>
          </a:p>
          <a:p>
            <a:pPr indent="-400050" lvl="0" marL="457200" rtl="0">
              <a:lnSpc>
                <a:spcPct val="115000"/>
              </a:lnSpc>
              <a:spcBef>
                <a:spcPts val="0"/>
              </a:spcBef>
              <a:buClr>
                <a:srgbClr val="677480"/>
              </a:buClr>
              <a:buSzPct val="100000"/>
              <a:buFont typeface="Lato"/>
            </a:pPr>
            <a:r>
              <a:rPr lang="en" sz="2700"/>
              <a:t>Confirm what additions we need</a:t>
            </a:r>
          </a:p>
          <a:p>
            <a:pPr indent="-400050" lvl="0" marL="457200" rtl="0">
              <a:lnSpc>
                <a:spcPct val="115000"/>
              </a:lnSpc>
              <a:spcBef>
                <a:spcPts val="0"/>
              </a:spcBef>
              <a:buClr>
                <a:srgbClr val="677480"/>
              </a:buClr>
              <a:buSzPct val="100000"/>
              <a:buFont typeface="Lato"/>
            </a:pPr>
            <a:r>
              <a:rPr lang="en" sz="2700"/>
              <a:t>Review teamwork tactics</a:t>
            </a:r>
          </a:p>
          <a:p>
            <a:pPr indent="-400050" lvl="0" marL="457200" rtl="0">
              <a:lnSpc>
                <a:spcPct val="115000"/>
              </a:lnSpc>
              <a:spcBef>
                <a:spcPts val="0"/>
              </a:spcBef>
              <a:buClr>
                <a:srgbClr val="677480"/>
              </a:buClr>
              <a:buSzPct val="100000"/>
              <a:buFont typeface="Lato"/>
            </a:pPr>
            <a:r>
              <a:rPr lang="en" sz="2700"/>
              <a:t>…</a:t>
            </a:r>
          </a:p>
          <a:p>
            <a:pPr indent="-400050" lvl="0" marL="457200" rtl="0">
              <a:lnSpc>
                <a:spcPct val="115000"/>
              </a:lnSpc>
              <a:spcBef>
                <a:spcPts val="0"/>
              </a:spcBef>
              <a:buClr>
                <a:srgbClr val="677480"/>
              </a:buClr>
              <a:buSzPct val="100000"/>
              <a:buFont typeface="Lato"/>
            </a:pPr>
            <a:r>
              <a:rPr lang="en" sz="2700"/>
              <a:t>…</a:t>
            </a:r>
          </a:p>
          <a:p>
            <a:pPr indent="-400050" lvl="0" marL="457200" rtl="0">
              <a:lnSpc>
                <a:spcPct val="115000"/>
              </a:lnSpc>
              <a:spcBef>
                <a:spcPts val="0"/>
              </a:spcBef>
              <a:buClr>
                <a:srgbClr val="677480"/>
              </a:buClr>
              <a:buSzPct val="100000"/>
              <a:buFont typeface="Lato"/>
            </a:pPr>
            <a:r>
              <a:rPr lang="en" sz="2700"/>
              <a:t>Confirm Hackathon travel arrangements :)</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7" name="Shape 1017"/>
        <p:cNvGrpSpPr/>
        <p:nvPr/>
      </p:nvGrpSpPr>
      <p:grpSpPr>
        <a:xfrm>
          <a:off x="0" y="0"/>
          <a:ext cx="0" cy="0"/>
          <a:chOff x="0" y="0"/>
          <a:chExt cx="0" cy="0"/>
        </a:xfrm>
      </p:grpSpPr>
      <p:sp>
        <p:nvSpPr>
          <p:cNvPr id="1018" name="Shape 1018"/>
          <p:cNvSpPr txBox="1"/>
          <p:nvPr>
            <p:ph type="title"/>
          </p:nvPr>
        </p:nvSpPr>
        <p:spPr>
          <a:xfrm>
            <a:off x="0" y="-12"/>
            <a:ext cx="6462600" cy="857400"/>
          </a:xfrm>
          <a:prstGeom prst="rect">
            <a:avLst/>
          </a:prstGeom>
        </p:spPr>
        <p:txBody>
          <a:bodyPr anchorCtr="0" anchor="b" bIns="91425" lIns="91425" rIns="91425" tIns="91425">
            <a:noAutofit/>
          </a:bodyPr>
          <a:lstStyle/>
          <a:p>
            <a:pPr lvl="0" rtl="0">
              <a:spcBef>
                <a:spcPts val="0"/>
              </a:spcBef>
              <a:buNone/>
            </a:pPr>
            <a:r>
              <a:rPr lang="en"/>
              <a:t>Clarify All Responsibilities</a:t>
            </a:r>
          </a:p>
        </p:txBody>
      </p:sp>
      <p:pic>
        <p:nvPicPr>
          <p:cNvPr id="1019" name="Shape 1019"/>
          <p:cNvPicPr preferRelativeResize="0"/>
          <p:nvPr/>
        </p:nvPicPr>
        <p:blipFill>
          <a:blip r:embed="rId3">
            <a:alphaModFix/>
          </a:blip>
          <a:stretch>
            <a:fillRect/>
          </a:stretch>
        </p:blipFill>
        <p:spPr>
          <a:xfrm>
            <a:off x="2705646" y="857399"/>
            <a:ext cx="6390979" cy="4177424"/>
          </a:xfrm>
          <a:prstGeom prst="rect">
            <a:avLst/>
          </a:prstGeom>
          <a:noFill/>
          <a:ln>
            <a:noFill/>
          </a:ln>
        </p:spPr>
      </p:pic>
      <p:sp>
        <p:nvSpPr>
          <p:cNvPr id="1020" name="Shape 1020"/>
          <p:cNvSpPr/>
          <p:nvPr/>
        </p:nvSpPr>
        <p:spPr>
          <a:xfrm>
            <a:off x="906300" y="967150"/>
            <a:ext cx="3834900" cy="681600"/>
          </a:xfrm>
          <a:prstGeom prst="flowChartMagneticTape">
            <a:avLst/>
          </a:prstGeom>
          <a:solidFill>
            <a:srgbClr val="FFFFFF">
              <a:alpha val="65770"/>
            </a:srgbClr>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 sz="1800"/>
              <a:t>Mine!, They’re all mine!</a:t>
            </a: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4" name="Shape 1024"/>
        <p:cNvGrpSpPr/>
        <p:nvPr/>
      </p:nvGrpSpPr>
      <p:grpSpPr>
        <a:xfrm>
          <a:off x="0" y="0"/>
          <a:ext cx="0" cy="0"/>
          <a:chOff x="0" y="0"/>
          <a:chExt cx="0" cy="0"/>
        </a:xfrm>
      </p:grpSpPr>
      <p:sp>
        <p:nvSpPr>
          <p:cNvPr id="1025" name="Shape 1025"/>
          <p:cNvSpPr txBox="1"/>
          <p:nvPr>
            <p:ph type="title"/>
          </p:nvPr>
        </p:nvSpPr>
        <p:spPr>
          <a:xfrm>
            <a:off x="893700" y="206000"/>
            <a:ext cx="8097300" cy="951000"/>
          </a:xfrm>
          <a:prstGeom prst="rect">
            <a:avLst/>
          </a:prstGeom>
        </p:spPr>
        <p:txBody>
          <a:bodyPr anchorCtr="0" anchor="b" bIns="91425" lIns="91425" rIns="91425" tIns="91425">
            <a:noAutofit/>
          </a:bodyPr>
          <a:lstStyle/>
          <a:p>
            <a:pPr lvl="0" rtl="0">
              <a:spcBef>
                <a:spcPts val="0"/>
              </a:spcBef>
              <a:buNone/>
            </a:pPr>
            <a:r>
              <a:rPr lang="en"/>
              <a:t>Encourage Open Communication</a:t>
            </a:r>
          </a:p>
        </p:txBody>
      </p:sp>
      <p:pic>
        <p:nvPicPr>
          <p:cNvPr id="1026" name="Shape 1026"/>
          <p:cNvPicPr preferRelativeResize="0"/>
          <p:nvPr/>
        </p:nvPicPr>
        <p:blipFill>
          <a:blip r:embed="rId3">
            <a:alphaModFix/>
          </a:blip>
          <a:stretch>
            <a:fillRect/>
          </a:stretch>
        </p:blipFill>
        <p:spPr>
          <a:xfrm>
            <a:off x="2971800" y="1309400"/>
            <a:ext cx="5522549" cy="368169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0" name="Shape 1030"/>
        <p:cNvGrpSpPr/>
        <p:nvPr/>
      </p:nvGrpSpPr>
      <p:grpSpPr>
        <a:xfrm>
          <a:off x="0" y="0"/>
          <a:ext cx="0" cy="0"/>
          <a:chOff x="0" y="0"/>
          <a:chExt cx="0" cy="0"/>
        </a:xfrm>
      </p:grpSpPr>
      <p:sp>
        <p:nvSpPr>
          <p:cNvPr id="1031" name="Shape 1031"/>
          <p:cNvSpPr txBox="1"/>
          <p:nvPr>
            <p:ph type="title"/>
          </p:nvPr>
        </p:nvSpPr>
        <p:spPr>
          <a:xfrm>
            <a:off x="893700" y="206000"/>
            <a:ext cx="8097300" cy="951000"/>
          </a:xfrm>
          <a:prstGeom prst="rect">
            <a:avLst/>
          </a:prstGeom>
        </p:spPr>
        <p:txBody>
          <a:bodyPr anchorCtr="0" anchor="b" bIns="91425" lIns="91425" rIns="91425" tIns="91425">
            <a:noAutofit/>
          </a:bodyPr>
          <a:lstStyle/>
          <a:p>
            <a:pPr lvl="0" rtl="0">
              <a:spcBef>
                <a:spcPts val="0"/>
              </a:spcBef>
              <a:buNone/>
            </a:pPr>
            <a:r>
              <a:rPr lang="en"/>
              <a:t>Pair Programing</a:t>
            </a:r>
          </a:p>
        </p:txBody>
      </p:sp>
      <p:pic>
        <p:nvPicPr>
          <p:cNvPr id="1032" name="Shape 1032"/>
          <p:cNvPicPr preferRelativeResize="0"/>
          <p:nvPr/>
        </p:nvPicPr>
        <p:blipFill rotWithShape="1">
          <a:blip r:embed="rId3">
            <a:alphaModFix/>
          </a:blip>
          <a:srcRect b="1960" l="0" r="0" t="0"/>
          <a:stretch/>
        </p:blipFill>
        <p:spPr>
          <a:xfrm>
            <a:off x="1741275" y="1157000"/>
            <a:ext cx="5705122" cy="3915299"/>
          </a:xfrm>
          <a:prstGeom prst="rect">
            <a:avLst/>
          </a:prstGeom>
          <a:noFill/>
          <a:ln>
            <a:noFill/>
          </a:ln>
        </p:spPr>
      </p:pic>
      <p:sp>
        <p:nvSpPr>
          <p:cNvPr id="1033" name="Shape 1033"/>
          <p:cNvSpPr/>
          <p:nvPr/>
        </p:nvSpPr>
        <p:spPr>
          <a:xfrm>
            <a:off x="6276625" y="2900900"/>
            <a:ext cx="1708500" cy="722400"/>
          </a:xfrm>
          <a:prstGeom prst="roundRect">
            <a:avLst>
              <a:gd fmla="val 16667" name="adj"/>
            </a:avLst>
          </a:prstGeom>
          <a:solidFill>
            <a:srgbClr val="999999"/>
          </a:solidFill>
          <a:ln cap="flat" cmpd="sng" w="38100">
            <a:solidFill>
              <a:srgbClr val="9FC5E8"/>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b="1" lang="en" sz="2400">
                <a:solidFill>
                  <a:srgbClr val="FFFFFF"/>
                </a:solidFill>
                <a:latin typeface="Raleway"/>
                <a:ea typeface="Raleway"/>
                <a:cs typeface="Raleway"/>
                <a:sym typeface="Raleway"/>
              </a:rPr>
              <a:t>DRIVER</a:t>
            </a:r>
          </a:p>
        </p:txBody>
      </p:sp>
      <p:sp>
        <p:nvSpPr>
          <p:cNvPr id="1034" name="Shape 1034"/>
          <p:cNvSpPr/>
          <p:nvPr/>
        </p:nvSpPr>
        <p:spPr>
          <a:xfrm>
            <a:off x="735725" y="2900900"/>
            <a:ext cx="2094000" cy="722400"/>
          </a:xfrm>
          <a:prstGeom prst="roundRect">
            <a:avLst>
              <a:gd fmla="val 16667" name="adj"/>
            </a:avLst>
          </a:prstGeom>
          <a:solidFill>
            <a:srgbClr val="999999"/>
          </a:solidFill>
          <a:ln cap="flat" cmpd="sng" w="38100">
            <a:solidFill>
              <a:srgbClr val="9FC5E8"/>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2400">
                <a:solidFill>
                  <a:srgbClr val="FFFFFF"/>
                </a:solidFill>
                <a:latin typeface="Raleway"/>
                <a:ea typeface="Raleway"/>
                <a:cs typeface="Raleway"/>
                <a:sym typeface="Raleway"/>
              </a:rPr>
              <a:t>NAVIGATOR</a:t>
            </a:r>
          </a:p>
        </p:txBody>
      </p:sp>
      <p:sp>
        <p:nvSpPr>
          <p:cNvPr id="1035" name="Shape 1035"/>
          <p:cNvSpPr/>
          <p:nvPr/>
        </p:nvSpPr>
        <p:spPr>
          <a:xfrm>
            <a:off x="3480481" y="1192600"/>
            <a:ext cx="2094000" cy="722400"/>
          </a:xfrm>
          <a:prstGeom prst="roundRect">
            <a:avLst>
              <a:gd fmla="val 16667" name="adj"/>
            </a:avLst>
          </a:prstGeom>
          <a:solidFill>
            <a:srgbClr val="999999"/>
          </a:solidFill>
          <a:ln cap="flat" cmpd="sng" w="38100">
            <a:solidFill>
              <a:srgbClr val="9FC5E8"/>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2400">
                <a:solidFill>
                  <a:srgbClr val="FFFFFF"/>
                </a:solidFill>
                <a:latin typeface="Raleway"/>
                <a:ea typeface="Raleway"/>
                <a:cs typeface="Raleway"/>
                <a:sym typeface="Raleway"/>
              </a:rPr>
              <a:t>ONE MACHINE</a:t>
            </a: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9" name="Shape 1039"/>
        <p:cNvGrpSpPr/>
        <p:nvPr/>
      </p:nvGrpSpPr>
      <p:grpSpPr>
        <a:xfrm>
          <a:off x="0" y="0"/>
          <a:ext cx="0" cy="0"/>
          <a:chOff x="0" y="0"/>
          <a:chExt cx="0" cy="0"/>
        </a:xfrm>
      </p:grpSpPr>
      <p:grpSp>
        <p:nvGrpSpPr>
          <p:cNvPr id="1040" name="Shape 1040"/>
          <p:cNvGrpSpPr/>
          <p:nvPr/>
        </p:nvGrpSpPr>
        <p:grpSpPr>
          <a:xfrm>
            <a:off x="1249140" y="542493"/>
            <a:ext cx="6645709" cy="4045913"/>
            <a:chOff x="1249140" y="542493"/>
            <a:chExt cx="6645709" cy="4045913"/>
          </a:xfrm>
        </p:grpSpPr>
        <p:sp>
          <p:nvSpPr>
            <p:cNvPr id="1041" name="Shape 1041"/>
            <p:cNvSpPr/>
            <p:nvPr/>
          </p:nvSpPr>
          <p:spPr>
            <a:xfrm>
              <a:off x="3009825" y="998150"/>
              <a:ext cx="3148200" cy="3148200"/>
            </a:xfrm>
            <a:prstGeom prst="ellipse">
              <a:avLst/>
            </a:prstGeom>
            <a:solidFill>
              <a:srgbClr val="E06666"/>
            </a:solidFill>
            <a:ln>
              <a:noFill/>
            </a:ln>
          </p:spPr>
          <p:txBody>
            <a:bodyPr anchorCtr="0" anchor="ctr" bIns="91425" lIns="91425" rIns="91425" tIns="91425">
              <a:noAutofit/>
            </a:bodyPr>
            <a:lstStyle/>
            <a:p>
              <a:pPr lvl="0">
                <a:spcBef>
                  <a:spcPts val="0"/>
                </a:spcBef>
                <a:buNone/>
              </a:pPr>
              <a:r>
                <a:t/>
              </a:r>
              <a:endParaRPr/>
            </a:p>
          </p:txBody>
        </p:sp>
        <p:sp>
          <p:nvSpPr>
            <p:cNvPr id="1042" name="Shape 1042"/>
            <p:cNvSpPr/>
            <p:nvPr/>
          </p:nvSpPr>
          <p:spPr>
            <a:xfrm>
              <a:off x="2810181" y="660325"/>
              <a:ext cx="2241900" cy="3792900"/>
            </a:xfrm>
            <a:prstGeom prst="moon">
              <a:avLst>
                <a:gd fmla="val 45208" name="adj"/>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43" name="Shape 1043"/>
            <p:cNvSpPr/>
            <p:nvPr/>
          </p:nvSpPr>
          <p:spPr>
            <a:xfrm flipH="1">
              <a:off x="4091421" y="660325"/>
              <a:ext cx="2241900" cy="3792900"/>
            </a:xfrm>
            <a:prstGeom prst="moon">
              <a:avLst>
                <a:gd fmla="val 45208" name="adj"/>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nvGrpSpPr>
            <p:cNvPr id="1044" name="Shape 1044"/>
            <p:cNvGrpSpPr/>
            <p:nvPr/>
          </p:nvGrpSpPr>
          <p:grpSpPr>
            <a:xfrm>
              <a:off x="1249140" y="542493"/>
              <a:ext cx="6645709" cy="4045913"/>
              <a:chOff x="1439000" y="664190"/>
              <a:chExt cx="6265990" cy="3815100"/>
            </a:xfrm>
          </p:grpSpPr>
          <p:sp>
            <p:nvSpPr>
              <p:cNvPr id="1045" name="Shape 1045"/>
              <p:cNvSpPr/>
              <p:nvPr/>
            </p:nvSpPr>
            <p:spPr>
              <a:xfrm>
                <a:off x="1439000" y="664190"/>
                <a:ext cx="3815100" cy="3815100"/>
              </a:xfrm>
              <a:prstGeom prst="ellipse">
                <a:avLst/>
              </a:prstGeom>
              <a:noFill/>
              <a:ln cap="flat" cmpd="sng" w="3810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46" name="Shape 1046"/>
              <p:cNvSpPr/>
              <p:nvPr/>
            </p:nvSpPr>
            <p:spPr>
              <a:xfrm>
                <a:off x="3889890" y="664190"/>
                <a:ext cx="3815099" cy="3815100"/>
              </a:xfrm>
              <a:prstGeom prst="ellipse">
                <a:avLst/>
              </a:prstGeom>
              <a:noFill/>
              <a:ln cap="flat" cmpd="sng" w="3810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1047" name="Shape 1047"/>
            <p:cNvSpPr txBox="1"/>
            <p:nvPr/>
          </p:nvSpPr>
          <p:spPr>
            <a:xfrm>
              <a:off x="1422650" y="1751550"/>
              <a:ext cx="2457000" cy="1627800"/>
            </a:xfrm>
            <a:prstGeom prst="rect">
              <a:avLst/>
            </a:prstGeom>
            <a:noFill/>
            <a:ln>
              <a:noFill/>
            </a:ln>
          </p:spPr>
          <p:txBody>
            <a:bodyPr anchorCtr="0" anchor="ctr" bIns="91425" lIns="91425" rIns="91425" tIns="91425">
              <a:noAutofit/>
            </a:bodyPr>
            <a:lstStyle/>
            <a:p>
              <a:pPr lvl="0" rtl="0" algn="ctr">
                <a:spcBef>
                  <a:spcPts val="0"/>
                </a:spcBef>
                <a:buNone/>
              </a:pPr>
              <a:r>
                <a:rPr lang="en" sz="3000"/>
                <a:t>Mistakes the Driver would make</a:t>
              </a:r>
            </a:p>
          </p:txBody>
        </p:sp>
        <p:sp>
          <p:nvSpPr>
            <p:cNvPr id="1048" name="Shape 1048"/>
            <p:cNvSpPr txBox="1"/>
            <p:nvPr/>
          </p:nvSpPr>
          <p:spPr>
            <a:xfrm>
              <a:off x="5248000" y="1751550"/>
              <a:ext cx="2457000" cy="1627800"/>
            </a:xfrm>
            <a:prstGeom prst="rect">
              <a:avLst/>
            </a:prstGeom>
            <a:noFill/>
            <a:ln>
              <a:noFill/>
            </a:ln>
          </p:spPr>
          <p:txBody>
            <a:bodyPr anchorCtr="0" anchor="ctr" bIns="91425" lIns="91425" rIns="91425" tIns="91425">
              <a:noAutofit/>
            </a:bodyPr>
            <a:lstStyle/>
            <a:p>
              <a:pPr lvl="0" rtl="0" algn="ctr">
                <a:spcBef>
                  <a:spcPts val="0"/>
                </a:spcBef>
                <a:buNone/>
              </a:pPr>
              <a:r>
                <a:rPr lang="en" sz="3000"/>
                <a:t>Mistakes the Navigator would make</a:t>
              </a:r>
            </a:p>
          </p:txBody>
        </p:sp>
        <p:sp>
          <p:nvSpPr>
            <p:cNvPr id="1049" name="Shape 1049"/>
            <p:cNvSpPr txBox="1"/>
            <p:nvPr/>
          </p:nvSpPr>
          <p:spPr>
            <a:xfrm>
              <a:off x="3648300" y="1675350"/>
              <a:ext cx="1790700" cy="1627800"/>
            </a:xfrm>
            <a:prstGeom prst="rect">
              <a:avLst/>
            </a:prstGeom>
            <a:noFill/>
            <a:ln>
              <a:noFill/>
            </a:ln>
          </p:spPr>
          <p:txBody>
            <a:bodyPr anchorCtr="0" anchor="ctr" bIns="91425" lIns="91425" rIns="91425" tIns="91425">
              <a:noAutofit/>
            </a:bodyPr>
            <a:lstStyle/>
            <a:p>
              <a:pPr lvl="0" rtl="0" algn="ctr">
                <a:spcBef>
                  <a:spcPts val="0"/>
                </a:spcBef>
                <a:buNone/>
              </a:pPr>
              <a:r>
                <a:rPr lang="en" sz="2400"/>
                <a:t>Actual Mistakes</a:t>
              </a: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3" name="Shape 1053"/>
        <p:cNvGrpSpPr/>
        <p:nvPr/>
      </p:nvGrpSpPr>
      <p:grpSpPr>
        <a:xfrm>
          <a:off x="0" y="0"/>
          <a:ext cx="0" cy="0"/>
          <a:chOff x="0" y="0"/>
          <a:chExt cx="0" cy="0"/>
        </a:xfrm>
      </p:grpSpPr>
      <p:pic>
        <p:nvPicPr>
          <p:cNvPr id="1054" name="Shape 1054"/>
          <p:cNvPicPr preferRelativeResize="0"/>
          <p:nvPr/>
        </p:nvPicPr>
        <p:blipFill>
          <a:blip r:embed="rId3">
            <a:alphaModFix/>
          </a:blip>
          <a:stretch>
            <a:fillRect/>
          </a:stretch>
        </p:blipFill>
        <p:spPr>
          <a:xfrm>
            <a:off x="3750124" y="2017694"/>
            <a:ext cx="2015649" cy="2836854"/>
          </a:xfrm>
          <a:prstGeom prst="rect">
            <a:avLst/>
          </a:prstGeom>
          <a:noFill/>
          <a:ln>
            <a:noFill/>
          </a:ln>
        </p:spPr>
      </p:pic>
      <p:sp>
        <p:nvSpPr>
          <p:cNvPr id="1055" name="Shape 1055"/>
          <p:cNvSpPr txBox="1"/>
          <p:nvPr>
            <p:ph type="title"/>
          </p:nvPr>
        </p:nvSpPr>
        <p:spPr>
          <a:xfrm>
            <a:off x="893700" y="205987"/>
            <a:ext cx="6462600" cy="857400"/>
          </a:xfrm>
          <a:prstGeom prst="rect">
            <a:avLst/>
          </a:prstGeom>
        </p:spPr>
        <p:txBody>
          <a:bodyPr anchorCtr="0" anchor="b" bIns="91425" lIns="91425" rIns="91425" tIns="91425">
            <a:noAutofit/>
          </a:bodyPr>
          <a:lstStyle/>
          <a:p>
            <a:pPr lvl="0" rtl="0">
              <a:spcBef>
                <a:spcPts val="0"/>
              </a:spcBef>
              <a:buNone/>
            </a:pPr>
            <a:r>
              <a:rPr lang="en"/>
              <a:t>Back to Basics</a:t>
            </a:r>
          </a:p>
        </p:txBody>
      </p:sp>
      <p:pic>
        <p:nvPicPr>
          <p:cNvPr id="1056" name="Shape 1056"/>
          <p:cNvPicPr preferRelativeResize="0"/>
          <p:nvPr/>
        </p:nvPicPr>
        <p:blipFill>
          <a:blip r:embed="rId4">
            <a:alphaModFix/>
          </a:blip>
          <a:stretch>
            <a:fillRect/>
          </a:stretch>
        </p:blipFill>
        <p:spPr>
          <a:xfrm>
            <a:off x="6636775" y="1212619"/>
            <a:ext cx="2015649" cy="2015649"/>
          </a:xfrm>
          <a:prstGeom prst="rect">
            <a:avLst/>
          </a:prstGeom>
          <a:noFill/>
          <a:ln>
            <a:noFill/>
          </a:ln>
        </p:spPr>
      </p:pic>
      <p:pic>
        <p:nvPicPr>
          <p:cNvPr id="1057" name="Shape 1057"/>
          <p:cNvPicPr preferRelativeResize="0"/>
          <p:nvPr/>
        </p:nvPicPr>
        <p:blipFill>
          <a:blip r:embed="rId5">
            <a:alphaModFix/>
          </a:blip>
          <a:stretch>
            <a:fillRect/>
          </a:stretch>
        </p:blipFill>
        <p:spPr>
          <a:xfrm>
            <a:off x="586600" y="1477302"/>
            <a:ext cx="2292524" cy="148628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1" name="Shape 1061"/>
        <p:cNvGrpSpPr/>
        <p:nvPr/>
      </p:nvGrpSpPr>
      <p:grpSpPr>
        <a:xfrm>
          <a:off x="0" y="0"/>
          <a:ext cx="0" cy="0"/>
          <a:chOff x="0" y="0"/>
          <a:chExt cx="0" cy="0"/>
        </a:xfrm>
      </p:grpSpPr>
      <p:sp>
        <p:nvSpPr>
          <p:cNvPr id="1062" name="Shape 1062"/>
          <p:cNvSpPr txBox="1"/>
          <p:nvPr>
            <p:ph type="title"/>
          </p:nvPr>
        </p:nvSpPr>
        <p:spPr>
          <a:xfrm>
            <a:off x="893700" y="206000"/>
            <a:ext cx="7467000" cy="857400"/>
          </a:xfrm>
          <a:prstGeom prst="rect">
            <a:avLst/>
          </a:prstGeom>
        </p:spPr>
        <p:txBody>
          <a:bodyPr anchorCtr="0" anchor="b" bIns="91425" lIns="91425" rIns="91425" tIns="91425">
            <a:noAutofit/>
          </a:bodyPr>
          <a:lstStyle/>
          <a:p>
            <a:pPr lvl="0">
              <a:spcBef>
                <a:spcPts val="0"/>
              </a:spcBef>
              <a:buNone/>
            </a:pPr>
            <a:r>
              <a:rPr lang="en"/>
              <a:t>Continue Beyond the Hackathon</a:t>
            </a:r>
          </a:p>
        </p:txBody>
      </p:sp>
      <p:pic>
        <p:nvPicPr>
          <p:cNvPr id="1063" name="Shape 1063"/>
          <p:cNvPicPr preferRelativeResize="0"/>
          <p:nvPr/>
        </p:nvPicPr>
        <p:blipFill>
          <a:blip r:embed="rId3">
            <a:alphaModFix/>
          </a:blip>
          <a:stretch>
            <a:fillRect/>
          </a:stretch>
        </p:blipFill>
        <p:spPr>
          <a:xfrm>
            <a:off x="2739550" y="1215800"/>
            <a:ext cx="3775301" cy="377530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7" name="Shape 1067"/>
        <p:cNvGrpSpPr/>
        <p:nvPr/>
      </p:nvGrpSpPr>
      <p:grpSpPr>
        <a:xfrm>
          <a:off x="0" y="0"/>
          <a:ext cx="0" cy="0"/>
          <a:chOff x="0" y="0"/>
          <a:chExt cx="0" cy="0"/>
        </a:xfrm>
      </p:grpSpPr>
      <p:sp>
        <p:nvSpPr>
          <p:cNvPr id="1068" name="Shape 1068"/>
          <p:cNvSpPr txBox="1"/>
          <p:nvPr/>
        </p:nvSpPr>
        <p:spPr>
          <a:xfrm>
            <a:off x="4584675" y="345250"/>
            <a:ext cx="3933300" cy="2948400"/>
          </a:xfrm>
          <a:prstGeom prst="rect">
            <a:avLst/>
          </a:prstGeom>
          <a:noFill/>
          <a:ln>
            <a:noFill/>
          </a:ln>
        </p:spPr>
        <p:txBody>
          <a:bodyPr anchorCtr="0" anchor="t" bIns="91425" lIns="91425" rIns="91425" tIns="91425">
            <a:noAutofit/>
          </a:bodyPr>
          <a:lstStyle/>
          <a:p>
            <a:pPr lvl="0" rtl="0" algn="ctr">
              <a:spcBef>
                <a:spcPts val="0"/>
              </a:spcBef>
              <a:buNone/>
            </a:pPr>
            <a:r>
              <a:rPr lang="en" sz="1800">
                <a:latin typeface="Open Sans"/>
                <a:ea typeface="Open Sans"/>
                <a:cs typeface="Open Sans"/>
                <a:sym typeface="Open Sans"/>
              </a:rPr>
              <a:t>Please fill out this short survey to help us improve this workshop!</a:t>
            </a:r>
          </a:p>
          <a:p>
            <a:pPr lvl="0" rtl="0" algn="ctr">
              <a:spcBef>
                <a:spcPts val="0"/>
              </a:spcBef>
              <a:buClr>
                <a:schemeClr val="dk1"/>
              </a:buClr>
              <a:buSzPct val="61111"/>
              <a:buFont typeface="Arial"/>
              <a:buNone/>
            </a:pPr>
            <a:r>
              <a:rPr lang="en" sz="1800" u="sng">
                <a:solidFill>
                  <a:schemeClr val="hlink"/>
                </a:solidFill>
                <a:latin typeface="Open Sans"/>
                <a:ea typeface="Open Sans"/>
                <a:cs typeface="Open Sans"/>
                <a:sym typeface="Open Sans"/>
                <a:hlinkClick r:id="rId3"/>
              </a:rPr>
              <a:t>ap.pn/2iNIl0m</a:t>
            </a:r>
          </a:p>
        </p:txBody>
      </p:sp>
      <p:sp>
        <p:nvSpPr>
          <p:cNvPr id="1069" name="Shape 1069"/>
          <p:cNvSpPr txBox="1"/>
          <p:nvPr>
            <p:ph idx="1" type="body"/>
          </p:nvPr>
        </p:nvSpPr>
        <p:spPr>
          <a:xfrm>
            <a:off x="893700" y="874275"/>
            <a:ext cx="4223100" cy="3833100"/>
          </a:xfrm>
          <a:prstGeom prst="rect">
            <a:avLst/>
          </a:prstGeom>
        </p:spPr>
        <p:txBody>
          <a:bodyPr anchorCtr="0" anchor="t" bIns="91425" lIns="91425" rIns="91425" tIns="91425">
            <a:noAutofit/>
          </a:bodyPr>
          <a:lstStyle/>
          <a:p>
            <a:pPr indent="0" lvl="0" rtl="0">
              <a:spcBef>
                <a:spcPts val="1000"/>
              </a:spcBef>
              <a:spcAft>
                <a:spcPts val="1000"/>
              </a:spcAft>
              <a:buNone/>
            </a:pPr>
            <a:r>
              <a:rPr lang="en">
                <a:solidFill>
                  <a:srgbClr val="494949"/>
                </a:solidFill>
              </a:rPr>
              <a:t>More Git Foo</a:t>
            </a:r>
          </a:p>
          <a:p>
            <a:pPr indent="-381000" lvl="0" marL="457200">
              <a:spcBef>
                <a:spcPts val="1000"/>
              </a:spcBef>
              <a:spcAft>
                <a:spcPts val="1000"/>
              </a:spcAft>
              <a:buClr>
                <a:srgbClr val="494949"/>
              </a:buClr>
              <a:buSzPct val="100000"/>
              <a:buFont typeface="Lato"/>
            </a:pPr>
            <a:r>
              <a:rPr lang="en" sz="2400" u="sng">
                <a:solidFill>
                  <a:schemeClr val="accent1"/>
                </a:solidFill>
                <a:hlinkClick r:id="rId4"/>
              </a:rPr>
              <a:t>Branching</a:t>
            </a:r>
          </a:p>
          <a:p>
            <a:pPr indent="-381000" lvl="0" marL="457200">
              <a:spcBef>
                <a:spcPts val="0"/>
              </a:spcBef>
              <a:spcAft>
                <a:spcPts val="1000"/>
              </a:spcAft>
              <a:buClr>
                <a:srgbClr val="494949"/>
              </a:buClr>
              <a:buSzPct val="100000"/>
              <a:buFont typeface="Lato"/>
            </a:pPr>
            <a:r>
              <a:rPr lang="en" sz="2400" u="sng">
                <a:solidFill>
                  <a:schemeClr val="accent1"/>
                </a:solidFill>
                <a:hlinkClick r:id="rId5"/>
              </a:rPr>
              <a:t>Rebasing vs. Merging</a:t>
            </a:r>
          </a:p>
          <a:p>
            <a:pPr indent="-381000" lvl="0" marL="457200">
              <a:spcBef>
                <a:spcPts val="0"/>
              </a:spcBef>
              <a:spcAft>
                <a:spcPts val="1000"/>
              </a:spcAft>
              <a:buClr>
                <a:srgbClr val="494949"/>
              </a:buClr>
              <a:buSzPct val="100000"/>
              <a:buFont typeface="Lato"/>
            </a:pPr>
            <a:r>
              <a:rPr lang="en" sz="2400" u="sng">
                <a:solidFill>
                  <a:schemeClr val="accent1"/>
                </a:solidFill>
                <a:hlinkClick r:id="rId6"/>
              </a:rPr>
              <a:t>Force Pushing</a:t>
            </a:r>
          </a:p>
          <a:p>
            <a:pPr indent="-381000" lvl="0" marL="457200">
              <a:spcBef>
                <a:spcPts val="0"/>
              </a:spcBef>
              <a:spcAft>
                <a:spcPts val="1000"/>
              </a:spcAft>
              <a:buClr>
                <a:srgbClr val="494949"/>
              </a:buClr>
              <a:buSzPct val="100000"/>
              <a:buFont typeface="Lato"/>
            </a:pPr>
            <a:r>
              <a:rPr lang="en" sz="2400" u="sng">
                <a:solidFill>
                  <a:schemeClr val="accent1"/>
                </a:solidFill>
                <a:hlinkClick r:id="rId7"/>
              </a:rPr>
              <a:t>Stashing</a:t>
            </a:r>
          </a:p>
          <a:p>
            <a:pPr indent="-381000" lvl="0" marL="457200">
              <a:spcBef>
                <a:spcPts val="0"/>
              </a:spcBef>
              <a:spcAft>
                <a:spcPts val="1000"/>
              </a:spcAft>
              <a:buClr>
                <a:srgbClr val="494949"/>
              </a:buClr>
              <a:buSzPct val="100000"/>
              <a:buFont typeface="Lato"/>
            </a:pPr>
            <a:r>
              <a:rPr lang="en" sz="2400" u="sng">
                <a:solidFill>
                  <a:schemeClr val="accent1"/>
                </a:solidFill>
                <a:hlinkClick r:id="rId8"/>
              </a:rPr>
              <a:t>Diffing</a:t>
            </a:r>
          </a:p>
          <a:p>
            <a:pPr indent="-381000" lvl="0" marL="457200" rtl="0">
              <a:spcBef>
                <a:spcPts val="0"/>
              </a:spcBef>
              <a:spcAft>
                <a:spcPts val="1000"/>
              </a:spcAft>
              <a:buClr>
                <a:srgbClr val="494949"/>
              </a:buClr>
              <a:buSzPct val="100000"/>
              <a:buFont typeface="Lato"/>
            </a:pPr>
            <a:r>
              <a:rPr lang="en" sz="2400" u="sng">
                <a:solidFill>
                  <a:schemeClr val="accent1"/>
                </a:solidFill>
                <a:hlinkClick r:id="rId9"/>
              </a:rPr>
              <a:t>Git Game</a:t>
            </a:r>
          </a:p>
        </p:txBody>
      </p:sp>
      <p:sp>
        <p:nvSpPr>
          <p:cNvPr id="1070" name="Shape 1070"/>
          <p:cNvSpPr txBox="1"/>
          <p:nvPr>
            <p:ph type="title"/>
          </p:nvPr>
        </p:nvSpPr>
        <p:spPr>
          <a:xfrm>
            <a:off x="893700" y="205987"/>
            <a:ext cx="6462600" cy="857400"/>
          </a:xfrm>
          <a:prstGeom prst="rect">
            <a:avLst/>
          </a:prstGeom>
        </p:spPr>
        <p:txBody>
          <a:bodyPr anchorCtr="0" anchor="b" bIns="91425" lIns="91425" rIns="91425" tIns="91425">
            <a:noAutofit/>
          </a:bodyPr>
          <a:lstStyle/>
          <a:p>
            <a:pPr lvl="0">
              <a:spcBef>
                <a:spcPts val="0"/>
              </a:spcBef>
              <a:buNone/>
            </a:pPr>
            <a:r>
              <a:rPr lang="en"/>
              <a:t>Congratulations!</a:t>
            </a:r>
          </a:p>
        </p:txBody>
      </p:sp>
      <p:pic>
        <p:nvPicPr>
          <p:cNvPr id="1071" name="Shape 1071"/>
          <p:cNvPicPr preferRelativeResize="0"/>
          <p:nvPr/>
        </p:nvPicPr>
        <p:blipFill rotWithShape="1">
          <a:blip r:embed="rId10">
            <a:alphaModFix/>
          </a:blip>
          <a:srcRect b="0" l="0" r="0" t="23559"/>
          <a:stretch/>
        </p:blipFill>
        <p:spPr>
          <a:xfrm>
            <a:off x="5824824" y="2786075"/>
            <a:ext cx="1629800" cy="1245874"/>
          </a:xfrm>
          <a:prstGeom prst="rect">
            <a:avLst/>
          </a:prstGeom>
          <a:noFill/>
          <a:ln>
            <a:noFill/>
          </a:ln>
        </p:spPr>
      </p:pic>
      <p:pic>
        <p:nvPicPr>
          <p:cNvPr id="1072" name="Shape 1072"/>
          <p:cNvPicPr preferRelativeResize="0"/>
          <p:nvPr/>
        </p:nvPicPr>
        <p:blipFill>
          <a:blip r:embed="rId11">
            <a:alphaModFix/>
          </a:blip>
          <a:stretch>
            <a:fillRect/>
          </a:stretch>
        </p:blipFill>
        <p:spPr>
          <a:xfrm rot="-1018869">
            <a:off x="5803674" y="1572139"/>
            <a:ext cx="1428750" cy="1428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 name="Shape 109"/>
        <p:cNvGrpSpPr/>
        <p:nvPr/>
      </p:nvGrpSpPr>
      <p:grpSpPr>
        <a:xfrm>
          <a:off x="0" y="0"/>
          <a:ext cx="0" cy="0"/>
          <a:chOff x="0" y="0"/>
          <a:chExt cx="0" cy="0"/>
        </a:xfrm>
      </p:grpSpPr>
      <p:sp>
        <p:nvSpPr>
          <p:cNvPr id="110" name="Shape 110"/>
          <p:cNvSpPr txBox="1"/>
          <p:nvPr>
            <p:ph idx="1" type="body"/>
          </p:nvPr>
        </p:nvSpPr>
        <p:spPr>
          <a:xfrm>
            <a:off x="893700" y="1373600"/>
            <a:ext cx="7561200" cy="3552300"/>
          </a:xfrm>
          <a:prstGeom prst="rect">
            <a:avLst/>
          </a:prstGeom>
        </p:spPr>
        <p:txBody>
          <a:bodyPr anchorCtr="0" anchor="t" bIns="91425" lIns="91425" rIns="91425" tIns="91425">
            <a:noAutofit/>
          </a:bodyPr>
          <a:lstStyle/>
          <a:p>
            <a:pPr indent="-381000" lvl="0" marL="457200" marR="0" rtl="0" algn="l">
              <a:lnSpc>
                <a:spcPct val="100000"/>
              </a:lnSpc>
              <a:spcBef>
                <a:spcPts val="0"/>
              </a:spcBef>
              <a:spcAft>
                <a:spcPts val="1000"/>
              </a:spcAft>
              <a:buClr>
                <a:srgbClr val="494949"/>
              </a:buClr>
              <a:buSzPct val="100000"/>
            </a:pPr>
            <a:r>
              <a:rPr lang="en" sz="2400">
                <a:solidFill>
                  <a:srgbClr val="494949"/>
                </a:solidFill>
              </a:rPr>
              <a:t>Keep copying and pasting your code in new directories?</a:t>
            </a:r>
          </a:p>
          <a:p>
            <a:pPr indent="-381000" lvl="0" marL="457200" marR="0" rtl="0" algn="l">
              <a:lnSpc>
                <a:spcPct val="100000"/>
              </a:lnSpc>
              <a:spcBef>
                <a:spcPts val="0"/>
              </a:spcBef>
              <a:spcAft>
                <a:spcPts val="1000"/>
              </a:spcAft>
              <a:buClr>
                <a:srgbClr val="494949"/>
              </a:buClr>
              <a:buSzPct val="100000"/>
            </a:pPr>
            <a:r>
              <a:rPr lang="en" sz="2400">
                <a:solidFill>
                  <a:srgbClr val="494949"/>
                </a:solidFill>
              </a:rPr>
              <a:t>Date-stamp it if you’re clever</a:t>
            </a:r>
          </a:p>
          <a:p>
            <a:pPr indent="-381000" lvl="0" marL="457200" marR="0" rtl="0" algn="l">
              <a:lnSpc>
                <a:spcPct val="100000"/>
              </a:lnSpc>
              <a:spcBef>
                <a:spcPts val="0"/>
              </a:spcBef>
              <a:spcAft>
                <a:spcPts val="1000"/>
              </a:spcAft>
              <a:buClr>
                <a:srgbClr val="494949"/>
              </a:buClr>
              <a:buSzPct val="100000"/>
            </a:pPr>
            <a:r>
              <a:rPr lang="en" sz="2400">
                <a:solidFill>
                  <a:srgbClr val="494949"/>
                </a:solidFill>
              </a:rPr>
              <a:t>Suffer?</a:t>
            </a:r>
          </a:p>
          <a:p>
            <a:pPr indent="-381000" lvl="0" marL="457200" marR="0" rtl="0" algn="l">
              <a:lnSpc>
                <a:spcPct val="100000"/>
              </a:lnSpc>
              <a:spcBef>
                <a:spcPts val="0"/>
              </a:spcBef>
              <a:spcAft>
                <a:spcPts val="1000"/>
              </a:spcAft>
              <a:buClr>
                <a:srgbClr val="494949"/>
              </a:buClr>
              <a:buSzPct val="100000"/>
            </a:pPr>
            <a:r>
              <a:rPr lang="en" sz="2400">
                <a:solidFill>
                  <a:srgbClr val="494949"/>
                </a:solidFill>
              </a:rPr>
              <a:t>Hope?</a:t>
            </a:r>
          </a:p>
          <a:p>
            <a:pPr indent="-381000" lvl="0" marL="457200" marR="0" rtl="0" algn="l">
              <a:lnSpc>
                <a:spcPct val="100000"/>
              </a:lnSpc>
              <a:spcBef>
                <a:spcPts val="0"/>
              </a:spcBef>
              <a:spcAft>
                <a:spcPts val="1000"/>
              </a:spcAft>
              <a:buClr>
                <a:srgbClr val="494949"/>
              </a:buClr>
              <a:buSzPct val="100000"/>
            </a:pPr>
            <a:r>
              <a:rPr lang="en" sz="2400">
                <a:solidFill>
                  <a:srgbClr val="494949"/>
                </a:solidFill>
              </a:rPr>
              <a:t>???</a:t>
            </a:r>
          </a:p>
        </p:txBody>
      </p:sp>
      <p:sp>
        <p:nvSpPr>
          <p:cNvPr id="111" name="Shape 111"/>
          <p:cNvSpPr txBox="1"/>
          <p:nvPr>
            <p:ph type="title"/>
          </p:nvPr>
        </p:nvSpPr>
        <p:spPr>
          <a:xfrm>
            <a:off x="632550" y="218025"/>
            <a:ext cx="8083500" cy="857400"/>
          </a:xfrm>
          <a:prstGeom prst="rect">
            <a:avLst/>
          </a:prstGeom>
        </p:spPr>
        <p:txBody>
          <a:bodyPr anchorCtr="0" anchor="b" bIns="91425" lIns="91425" rIns="91425" tIns="91425">
            <a:noAutofit/>
          </a:bodyPr>
          <a:lstStyle/>
          <a:p>
            <a:pPr lvl="0" rtl="0">
              <a:spcBef>
                <a:spcPts val="0"/>
              </a:spcBef>
              <a:buNone/>
            </a:pPr>
            <a:r>
              <a:rPr lang="en"/>
              <a:t>What Would You Do Without Them?</a:t>
            </a: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6" name="Shape 1076"/>
        <p:cNvGrpSpPr/>
        <p:nvPr/>
      </p:nvGrpSpPr>
      <p:grpSpPr>
        <a:xfrm>
          <a:off x="0" y="0"/>
          <a:ext cx="0" cy="0"/>
          <a:chOff x="0" y="0"/>
          <a:chExt cx="0" cy="0"/>
        </a:xfrm>
      </p:grpSpPr>
      <p:pic>
        <p:nvPicPr>
          <p:cNvPr id="1077" name="Shape 1077"/>
          <p:cNvPicPr preferRelativeResize="0"/>
          <p:nvPr/>
        </p:nvPicPr>
        <p:blipFill>
          <a:blip r:embed="rId3">
            <a:alphaModFix/>
          </a:blip>
          <a:stretch>
            <a:fillRect/>
          </a:stretch>
        </p:blipFill>
        <p:spPr>
          <a:xfrm>
            <a:off x="417325" y="3275325"/>
            <a:ext cx="1600924" cy="1600924"/>
          </a:xfrm>
          <a:prstGeom prst="rect">
            <a:avLst/>
          </a:prstGeom>
          <a:noFill/>
          <a:ln>
            <a:noFill/>
          </a:ln>
        </p:spPr>
      </p:pic>
      <p:sp>
        <p:nvSpPr>
          <p:cNvPr id="1078" name="Shape 1078"/>
          <p:cNvSpPr txBox="1"/>
          <p:nvPr>
            <p:ph type="title"/>
          </p:nvPr>
        </p:nvSpPr>
        <p:spPr>
          <a:xfrm>
            <a:off x="3043375" y="231350"/>
            <a:ext cx="5803800" cy="4805100"/>
          </a:xfrm>
          <a:prstGeom prst="rect">
            <a:avLst/>
          </a:prstGeom>
        </p:spPr>
        <p:txBody>
          <a:bodyPr anchorCtr="0" anchor="t" bIns="91425" lIns="91425" rIns="91425" tIns="91425">
            <a:noAutofit/>
          </a:bodyPr>
          <a:lstStyle/>
          <a:p>
            <a:pPr lvl="0" rtl="0">
              <a:spcBef>
                <a:spcPts val="0"/>
              </a:spcBef>
              <a:buNone/>
            </a:pPr>
            <a:r>
              <a:rPr lang="en">
                <a:solidFill>
                  <a:srgbClr val="494949"/>
                </a:solidFill>
              </a:rPr>
              <a:t>Next Steps? Git Going!</a:t>
            </a:r>
          </a:p>
          <a:p>
            <a:pPr indent="-381000" lvl="0" marL="914400" rtl="0">
              <a:spcBef>
                <a:spcPts val="1000"/>
              </a:spcBef>
              <a:buClr>
                <a:srgbClr val="494949"/>
              </a:buClr>
              <a:buSzPct val="100000"/>
              <a:buFont typeface="Lato"/>
              <a:buChar char="❏"/>
            </a:pPr>
            <a:r>
              <a:rPr lang="en" sz="2400">
                <a:solidFill>
                  <a:srgbClr val="494949"/>
                </a:solidFill>
                <a:latin typeface="Lato"/>
                <a:ea typeface="Lato"/>
                <a:cs typeface="Lato"/>
                <a:sym typeface="Lato"/>
              </a:rPr>
              <a:t>To make a new project and put it on github, </a:t>
            </a:r>
            <a:r>
              <a:rPr lang="en" sz="2400" u="sng">
                <a:solidFill>
                  <a:schemeClr val="accent1"/>
                </a:solidFill>
                <a:latin typeface="Lato"/>
                <a:ea typeface="Lato"/>
                <a:cs typeface="Lato"/>
                <a:sym typeface="Lato"/>
                <a:hlinkClick r:id="rId4"/>
              </a:rPr>
              <a:t>follow these steps</a:t>
            </a:r>
            <a:r>
              <a:rPr lang="en" sz="2400">
                <a:solidFill>
                  <a:srgbClr val="494949"/>
                </a:solidFill>
                <a:latin typeface="Lato"/>
                <a:ea typeface="Lato"/>
                <a:cs typeface="Lato"/>
                <a:sym typeface="Lato"/>
              </a:rPr>
              <a:t>.</a:t>
            </a:r>
          </a:p>
          <a:p>
            <a:pPr indent="-381000" lvl="0" marL="914400" rtl="0">
              <a:spcBef>
                <a:spcPts val="1000"/>
              </a:spcBef>
              <a:spcAft>
                <a:spcPts val="1000"/>
              </a:spcAft>
              <a:buClr>
                <a:srgbClr val="494949"/>
              </a:buClr>
              <a:buSzPct val="100000"/>
              <a:buFont typeface="Lato"/>
              <a:buChar char="❏"/>
            </a:pPr>
            <a:r>
              <a:rPr lang="en" sz="2400">
                <a:solidFill>
                  <a:srgbClr val="494949"/>
                </a:solidFill>
                <a:latin typeface="Lato"/>
                <a:ea typeface="Lato"/>
                <a:cs typeface="Lato"/>
                <a:sym typeface="Lato"/>
              </a:rPr>
              <a:t>If you run into any issues stop by Appian’s Table.</a:t>
            </a:r>
          </a:p>
          <a:p>
            <a:pPr indent="-381000" lvl="0" marL="914400" rtl="0">
              <a:spcBef>
                <a:spcPts val="0"/>
              </a:spcBef>
              <a:spcAft>
                <a:spcPts val="1000"/>
              </a:spcAft>
              <a:buClr>
                <a:srgbClr val="494949"/>
              </a:buClr>
              <a:buSzPct val="100000"/>
              <a:buFont typeface="Lato"/>
              <a:buChar char="❏"/>
            </a:pPr>
            <a:r>
              <a:rPr lang="en" sz="2400">
                <a:solidFill>
                  <a:srgbClr val="494949"/>
                </a:solidFill>
                <a:latin typeface="Lato"/>
                <a:ea typeface="Lato"/>
                <a:cs typeface="Lato"/>
                <a:sym typeface="Lato"/>
              </a:rPr>
              <a:t>Get the </a:t>
            </a:r>
            <a:r>
              <a:rPr lang="en" sz="2400" u="sng">
                <a:solidFill>
                  <a:schemeClr val="accent1"/>
                </a:solidFill>
                <a:latin typeface="Lato"/>
                <a:ea typeface="Lato"/>
                <a:cs typeface="Lato"/>
                <a:sym typeface="Lato"/>
                <a:hlinkClick r:id="rId5"/>
              </a:rPr>
              <a:t>Github Student Dev Pack</a:t>
            </a:r>
          </a:p>
          <a:p>
            <a:pPr indent="-381000" lvl="0" marL="914400" marR="0" rtl="0" algn="l">
              <a:lnSpc>
                <a:spcPct val="100000"/>
              </a:lnSpc>
              <a:spcBef>
                <a:spcPts val="0"/>
              </a:spcBef>
              <a:spcAft>
                <a:spcPts val="1000"/>
              </a:spcAft>
              <a:buClr>
                <a:srgbClr val="494949"/>
              </a:buClr>
              <a:buSzPct val="100000"/>
              <a:buFont typeface="Lato"/>
              <a:buChar char="❏"/>
            </a:pPr>
            <a:r>
              <a:rPr lang="en" sz="2400">
                <a:solidFill>
                  <a:srgbClr val="494949"/>
                </a:solidFill>
                <a:latin typeface="Lato"/>
                <a:ea typeface="Lato"/>
                <a:cs typeface="Lato"/>
                <a:sym typeface="Lato"/>
              </a:rPr>
              <a:t>Use our handy-dandy </a:t>
            </a:r>
            <a:r>
              <a:rPr lang="en" sz="2400" u="sng">
                <a:solidFill>
                  <a:schemeClr val="accent1"/>
                </a:solidFill>
                <a:latin typeface="Lato"/>
                <a:ea typeface="Lato"/>
                <a:cs typeface="Lato"/>
                <a:sym typeface="Lato"/>
                <a:hlinkClick r:id="rId6"/>
              </a:rPr>
              <a:t>cheat sheet</a:t>
            </a:r>
            <a:r>
              <a:rPr lang="en" sz="2400">
                <a:solidFill>
                  <a:srgbClr val="494949"/>
                </a:solidFill>
                <a:latin typeface="Lato"/>
                <a:ea typeface="Lato"/>
                <a:cs typeface="Lato"/>
                <a:sym typeface="Lato"/>
              </a:rPr>
              <a:t>!</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 name="Shape 115"/>
        <p:cNvGrpSpPr/>
        <p:nvPr/>
      </p:nvGrpSpPr>
      <p:grpSpPr>
        <a:xfrm>
          <a:off x="0" y="0"/>
          <a:ext cx="0" cy="0"/>
          <a:chOff x="0" y="0"/>
          <a:chExt cx="0" cy="0"/>
        </a:xfrm>
      </p:grpSpPr>
      <p:sp>
        <p:nvSpPr>
          <p:cNvPr id="116" name="Shape 116"/>
          <p:cNvSpPr txBox="1"/>
          <p:nvPr>
            <p:ph idx="1" type="body"/>
          </p:nvPr>
        </p:nvSpPr>
        <p:spPr>
          <a:xfrm>
            <a:off x="838250" y="1621425"/>
            <a:ext cx="7423500" cy="3053700"/>
          </a:xfrm>
          <a:prstGeom prst="rect">
            <a:avLst/>
          </a:prstGeom>
        </p:spPr>
        <p:txBody>
          <a:bodyPr anchorCtr="0" anchor="t" bIns="91425" lIns="91425" rIns="91425" tIns="91425">
            <a:noAutofit/>
          </a:bodyPr>
          <a:lstStyle/>
          <a:p>
            <a:pPr indent="-355600" lvl="0" marL="457200" marR="0" rtl="0" algn="l">
              <a:lnSpc>
                <a:spcPct val="100000"/>
              </a:lnSpc>
              <a:spcBef>
                <a:spcPts val="0"/>
              </a:spcBef>
              <a:spcAft>
                <a:spcPts val="1000"/>
              </a:spcAft>
              <a:buClr>
                <a:srgbClr val="494949"/>
              </a:buClr>
              <a:buSzPct val="100000"/>
            </a:pPr>
            <a:r>
              <a:rPr lang="en" sz="2000">
                <a:solidFill>
                  <a:srgbClr val="494949"/>
                </a:solidFill>
              </a:rPr>
              <a:t>Records changes to files over time</a:t>
            </a:r>
          </a:p>
          <a:p>
            <a:pPr indent="-355600" lvl="0" marL="457200" marR="0" rtl="0" algn="l">
              <a:lnSpc>
                <a:spcPct val="100000"/>
              </a:lnSpc>
              <a:spcBef>
                <a:spcPts val="0"/>
              </a:spcBef>
              <a:spcAft>
                <a:spcPts val="0"/>
              </a:spcAft>
              <a:buClr>
                <a:srgbClr val="494949"/>
              </a:buClr>
              <a:buSzPct val="100000"/>
            </a:pPr>
            <a:r>
              <a:rPr lang="en" sz="2000">
                <a:solidFill>
                  <a:srgbClr val="494949"/>
                </a:solidFill>
              </a:rPr>
              <a:t>Allows you to easily:</a:t>
            </a:r>
          </a:p>
          <a:p>
            <a:pPr indent="-355600" lvl="1" marL="914400" marR="0" rtl="0" algn="l">
              <a:lnSpc>
                <a:spcPct val="100000"/>
              </a:lnSpc>
              <a:spcBef>
                <a:spcPts val="1000"/>
              </a:spcBef>
              <a:spcAft>
                <a:spcPts val="1000"/>
              </a:spcAft>
              <a:buClr>
                <a:srgbClr val="494949"/>
              </a:buClr>
              <a:buSzPct val="100000"/>
              <a:buChar char="○"/>
            </a:pPr>
            <a:r>
              <a:rPr lang="en" sz="2000">
                <a:solidFill>
                  <a:srgbClr val="494949"/>
                </a:solidFill>
              </a:rPr>
              <a:t>Undo changes or recover files</a:t>
            </a:r>
          </a:p>
          <a:p>
            <a:pPr indent="-355600" lvl="1" marL="914400" marR="0" rtl="0" algn="l">
              <a:lnSpc>
                <a:spcPct val="100000"/>
              </a:lnSpc>
              <a:spcBef>
                <a:spcPts val="0"/>
              </a:spcBef>
              <a:spcAft>
                <a:spcPts val="1000"/>
              </a:spcAft>
              <a:buClr>
                <a:srgbClr val="494949"/>
              </a:buClr>
              <a:buSzPct val="100000"/>
              <a:buChar char="○"/>
            </a:pPr>
            <a:r>
              <a:rPr lang="en" sz="2000">
                <a:solidFill>
                  <a:srgbClr val="494949"/>
                </a:solidFill>
              </a:rPr>
              <a:t>Compare changes over time</a:t>
            </a:r>
          </a:p>
          <a:p>
            <a:pPr indent="-355600" lvl="1" marL="914400" marR="0" rtl="0" algn="l">
              <a:lnSpc>
                <a:spcPct val="100000"/>
              </a:lnSpc>
              <a:spcBef>
                <a:spcPts val="0"/>
              </a:spcBef>
              <a:spcAft>
                <a:spcPts val="1000"/>
              </a:spcAft>
              <a:buClr>
                <a:srgbClr val="494949"/>
              </a:buClr>
              <a:buSzPct val="100000"/>
              <a:buChar char="○"/>
            </a:pPr>
            <a:r>
              <a:rPr lang="en" sz="2000">
                <a:solidFill>
                  <a:srgbClr val="494949"/>
                </a:solidFill>
              </a:rPr>
              <a:t>See who last modified a file (including individual lines!)</a:t>
            </a:r>
          </a:p>
          <a:p>
            <a:pPr indent="-355600" lvl="1" marL="914400" marR="0" rtl="0" algn="l">
              <a:lnSpc>
                <a:spcPct val="100000"/>
              </a:lnSpc>
              <a:spcBef>
                <a:spcPts val="0"/>
              </a:spcBef>
              <a:spcAft>
                <a:spcPts val="1000"/>
              </a:spcAft>
              <a:buClr>
                <a:srgbClr val="494949"/>
              </a:buClr>
              <a:buSzPct val="100000"/>
              <a:buChar char="○"/>
            </a:pPr>
            <a:r>
              <a:rPr lang="en" sz="2000">
                <a:solidFill>
                  <a:srgbClr val="494949"/>
                </a:solidFill>
              </a:rPr>
              <a:t>Determine when code or a bug was introduced</a:t>
            </a:r>
          </a:p>
        </p:txBody>
      </p:sp>
      <p:sp>
        <p:nvSpPr>
          <p:cNvPr id="117" name="Shape 117"/>
          <p:cNvSpPr txBox="1"/>
          <p:nvPr>
            <p:ph type="title"/>
          </p:nvPr>
        </p:nvSpPr>
        <p:spPr>
          <a:xfrm>
            <a:off x="347850" y="314150"/>
            <a:ext cx="8448300" cy="857400"/>
          </a:xfrm>
          <a:prstGeom prst="rect">
            <a:avLst/>
          </a:prstGeom>
        </p:spPr>
        <p:txBody>
          <a:bodyPr anchorCtr="0" anchor="b" bIns="91425" lIns="91425" rIns="91425" tIns="91425">
            <a:noAutofit/>
          </a:bodyPr>
          <a:lstStyle/>
          <a:p>
            <a:pPr indent="0" lvl="0" marL="0" marR="0" rtl="0" algn="l">
              <a:lnSpc>
                <a:spcPct val="100000"/>
              </a:lnSpc>
              <a:spcBef>
                <a:spcPts val="0"/>
              </a:spcBef>
              <a:spcAft>
                <a:spcPts val="0"/>
              </a:spcAft>
              <a:buNone/>
            </a:pPr>
            <a:r>
              <a:rPr lang="en"/>
              <a:t>Purpose of Version Control Systems</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 name="Shape 121"/>
        <p:cNvGrpSpPr/>
        <p:nvPr/>
      </p:nvGrpSpPr>
      <p:grpSpPr>
        <a:xfrm>
          <a:off x="0" y="0"/>
          <a:ext cx="0" cy="0"/>
          <a:chOff x="0" y="0"/>
          <a:chExt cx="0" cy="0"/>
        </a:xfrm>
      </p:grpSpPr>
      <p:pic>
        <p:nvPicPr>
          <p:cNvPr id="122" name="Shape 122"/>
          <p:cNvPicPr preferRelativeResize="0"/>
          <p:nvPr/>
        </p:nvPicPr>
        <p:blipFill>
          <a:blip r:embed="rId3">
            <a:alphaModFix/>
          </a:blip>
          <a:stretch>
            <a:fillRect/>
          </a:stretch>
        </p:blipFill>
        <p:spPr>
          <a:xfrm>
            <a:off x="1839000" y="965537"/>
            <a:ext cx="5465995" cy="3775312"/>
          </a:xfrm>
          <a:prstGeom prst="rect">
            <a:avLst/>
          </a:prstGeom>
          <a:noFill/>
          <a:ln>
            <a:noFill/>
          </a:ln>
        </p:spPr>
      </p:pic>
      <p:sp>
        <p:nvSpPr>
          <p:cNvPr id="123" name="Shape 123"/>
          <p:cNvSpPr txBox="1"/>
          <p:nvPr/>
        </p:nvSpPr>
        <p:spPr>
          <a:xfrm>
            <a:off x="6550825" y="4643450"/>
            <a:ext cx="2414700" cy="321300"/>
          </a:xfrm>
          <a:prstGeom prst="rect">
            <a:avLst/>
          </a:prstGeom>
          <a:noFill/>
          <a:ln>
            <a:noFill/>
          </a:ln>
        </p:spPr>
        <p:txBody>
          <a:bodyPr anchorCtr="0" anchor="t" bIns="91425" lIns="91425" rIns="91425" tIns="91425">
            <a:noAutofit/>
          </a:bodyPr>
          <a:lstStyle/>
          <a:p>
            <a:pPr lvl="0">
              <a:spcBef>
                <a:spcPts val="0"/>
              </a:spcBef>
              <a:buNone/>
            </a:pPr>
            <a:r>
              <a:rPr lang="en" sz="600"/>
              <a:t>Source: </a:t>
            </a:r>
            <a:r>
              <a:rPr lang="en" sz="600" u="sng">
                <a:solidFill>
                  <a:schemeClr val="hlink"/>
                </a:solidFill>
                <a:hlinkClick r:id="rId4"/>
              </a:rPr>
              <a:t>Sourceforge 2015 developer survey</a:t>
            </a:r>
          </a:p>
        </p:txBody>
      </p:sp>
      <p:sp>
        <p:nvSpPr>
          <p:cNvPr id="124" name="Shape 124"/>
          <p:cNvSpPr txBox="1"/>
          <p:nvPr>
            <p:ph type="title"/>
          </p:nvPr>
        </p:nvSpPr>
        <p:spPr>
          <a:xfrm>
            <a:off x="893700" y="206000"/>
            <a:ext cx="7036800" cy="857400"/>
          </a:xfrm>
          <a:prstGeom prst="rect">
            <a:avLst/>
          </a:prstGeom>
        </p:spPr>
        <p:txBody>
          <a:bodyPr anchorCtr="0" anchor="b" bIns="91425" lIns="91425" rIns="91425" tIns="91425">
            <a:noAutofit/>
          </a:bodyPr>
          <a:lstStyle/>
          <a:p>
            <a:pPr lvl="0" rtl="0" algn="ctr">
              <a:spcBef>
                <a:spcPts val="0"/>
              </a:spcBef>
              <a:buNone/>
            </a:pPr>
            <a:r>
              <a:rPr lang="en"/>
              <a:t>Why are we talking about git?</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8" name="Shape 128"/>
        <p:cNvGrpSpPr/>
        <p:nvPr/>
      </p:nvGrpSpPr>
      <p:grpSpPr>
        <a:xfrm>
          <a:off x="0" y="0"/>
          <a:ext cx="0" cy="0"/>
          <a:chOff x="0" y="0"/>
          <a:chExt cx="0" cy="0"/>
        </a:xfrm>
      </p:grpSpPr>
      <p:sp>
        <p:nvSpPr>
          <p:cNvPr id="129" name="Shape 129"/>
          <p:cNvSpPr txBox="1"/>
          <p:nvPr>
            <p:ph type="title"/>
          </p:nvPr>
        </p:nvSpPr>
        <p:spPr>
          <a:xfrm>
            <a:off x="893700" y="205987"/>
            <a:ext cx="6462600" cy="857400"/>
          </a:xfrm>
          <a:prstGeom prst="rect">
            <a:avLst/>
          </a:prstGeom>
        </p:spPr>
        <p:txBody>
          <a:bodyPr anchorCtr="0" anchor="b" bIns="91425" lIns="91425" rIns="91425" tIns="91425">
            <a:noAutofit/>
          </a:bodyPr>
          <a:lstStyle/>
          <a:p>
            <a:pPr lvl="0">
              <a:spcBef>
                <a:spcPts val="0"/>
              </a:spcBef>
              <a:buNone/>
            </a:pPr>
            <a:r>
              <a:rPr lang="en"/>
              <a:t>How do Teams Leverage Git?</a:t>
            </a:r>
          </a:p>
        </p:txBody>
      </p:sp>
      <p:sp>
        <p:nvSpPr>
          <p:cNvPr id="130" name="Shape 130"/>
          <p:cNvSpPr txBox="1"/>
          <p:nvPr>
            <p:ph idx="1" type="body"/>
          </p:nvPr>
        </p:nvSpPr>
        <p:spPr>
          <a:xfrm>
            <a:off x="893700" y="1373587"/>
            <a:ext cx="6462600" cy="3552300"/>
          </a:xfrm>
          <a:prstGeom prst="rect">
            <a:avLst/>
          </a:prstGeom>
        </p:spPr>
        <p:txBody>
          <a:bodyPr anchorCtr="0" anchor="t" bIns="91425" lIns="91425" rIns="91425" tIns="91425">
            <a:noAutofit/>
          </a:bodyPr>
          <a:lstStyle/>
          <a:p>
            <a:pPr indent="-228600" lvl="0" marL="457200" rtl="0">
              <a:spcBef>
                <a:spcPts val="0"/>
              </a:spcBef>
              <a:spcAft>
                <a:spcPts val="1000"/>
              </a:spcAft>
              <a:buClr>
                <a:srgbClr val="494949"/>
              </a:buClr>
            </a:pPr>
            <a:r>
              <a:rPr lang="en">
                <a:solidFill>
                  <a:srgbClr val="494949"/>
                </a:solidFill>
              </a:rPr>
              <a:t>Single source of truth</a:t>
            </a:r>
          </a:p>
          <a:p>
            <a:pPr indent="-419100" lvl="0" marL="457200" marR="0" rtl="0" algn="l">
              <a:lnSpc>
                <a:spcPct val="100000"/>
              </a:lnSpc>
              <a:spcBef>
                <a:spcPts val="1000"/>
              </a:spcBef>
              <a:spcAft>
                <a:spcPts val="0"/>
              </a:spcAft>
              <a:buClr>
                <a:srgbClr val="494949"/>
              </a:buClr>
              <a:buSzPct val="100000"/>
              <a:buFont typeface="Lato"/>
            </a:pPr>
            <a:r>
              <a:rPr lang="en">
                <a:solidFill>
                  <a:srgbClr val="494949"/>
                </a:solidFill>
              </a:rPr>
              <a:t>Sharing work</a:t>
            </a:r>
          </a:p>
          <a:p>
            <a:pPr indent="-228600" lvl="1" marL="914400" marR="0" rtl="0" algn="l">
              <a:lnSpc>
                <a:spcPct val="100000"/>
              </a:lnSpc>
              <a:spcBef>
                <a:spcPts val="1000"/>
              </a:spcBef>
              <a:spcAft>
                <a:spcPts val="1000"/>
              </a:spcAft>
              <a:buClr>
                <a:srgbClr val="494949"/>
              </a:buClr>
              <a:buChar char="○"/>
            </a:pPr>
            <a:r>
              <a:rPr lang="en">
                <a:solidFill>
                  <a:srgbClr val="494949"/>
                </a:solidFill>
              </a:rPr>
              <a:t>Also, reviewing work (like on github!)</a:t>
            </a:r>
          </a:p>
          <a:p>
            <a:pPr indent="-228600" lvl="0" marL="457200" marR="0" rtl="0" algn="l">
              <a:lnSpc>
                <a:spcPct val="100000"/>
              </a:lnSpc>
              <a:spcBef>
                <a:spcPts val="0"/>
              </a:spcBef>
              <a:spcAft>
                <a:spcPts val="1000"/>
              </a:spcAft>
              <a:buClr>
                <a:srgbClr val="494949"/>
              </a:buClr>
            </a:pPr>
            <a:r>
              <a:rPr lang="en">
                <a:solidFill>
                  <a:srgbClr val="494949"/>
                </a:solidFill>
              </a:rPr>
              <a:t>Releasing specific versions</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4" name="Shape 134"/>
        <p:cNvGrpSpPr/>
        <p:nvPr/>
      </p:nvGrpSpPr>
      <p:grpSpPr>
        <a:xfrm>
          <a:off x="0" y="0"/>
          <a:ext cx="0" cy="0"/>
          <a:chOff x="0" y="0"/>
          <a:chExt cx="0" cy="0"/>
        </a:xfrm>
      </p:grpSpPr>
      <p:sp>
        <p:nvSpPr>
          <p:cNvPr id="135" name="Shape 135"/>
          <p:cNvSpPr txBox="1"/>
          <p:nvPr>
            <p:ph idx="1" type="body"/>
          </p:nvPr>
        </p:nvSpPr>
        <p:spPr>
          <a:xfrm>
            <a:off x="838250" y="1116550"/>
            <a:ext cx="6835800" cy="3558600"/>
          </a:xfrm>
          <a:prstGeom prst="rect">
            <a:avLst/>
          </a:prstGeom>
        </p:spPr>
        <p:txBody>
          <a:bodyPr anchorCtr="0" anchor="t" bIns="91425" lIns="91425" rIns="91425" tIns="91425">
            <a:noAutofit/>
          </a:bodyPr>
          <a:lstStyle/>
          <a:p>
            <a:pPr indent="-381000" lvl="0" marL="457200" marR="0" rtl="0" algn="l">
              <a:lnSpc>
                <a:spcPct val="100000"/>
              </a:lnSpc>
              <a:spcBef>
                <a:spcPts val="0"/>
              </a:spcBef>
              <a:spcAft>
                <a:spcPts val="1000"/>
              </a:spcAft>
              <a:buClr>
                <a:srgbClr val="494949"/>
              </a:buClr>
              <a:buSzPct val="100000"/>
            </a:pPr>
            <a:r>
              <a:rPr lang="en" sz="2400">
                <a:solidFill>
                  <a:srgbClr val="494949"/>
                </a:solidFill>
              </a:rPr>
              <a:t>Gitting Started</a:t>
            </a:r>
          </a:p>
          <a:p>
            <a:pPr indent="-381000" lvl="0" marL="457200" marR="0" rtl="0" algn="l">
              <a:lnSpc>
                <a:spcPct val="100000"/>
              </a:lnSpc>
              <a:spcBef>
                <a:spcPts val="0"/>
              </a:spcBef>
              <a:spcAft>
                <a:spcPts val="1000"/>
              </a:spcAft>
              <a:buClr>
                <a:srgbClr val="494949"/>
              </a:buClr>
              <a:buSzPct val="100000"/>
            </a:pPr>
            <a:r>
              <a:rPr lang="en" sz="2400">
                <a:solidFill>
                  <a:srgbClr val="494949"/>
                </a:solidFill>
              </a:rPr>
              <a:t>H</a:t>
            </a:r>
            <a:r>
              <a:rPr lang="en" sz="2400">
                <a:solidFill>
                  <a:srgbClr val="494949"/>
                </a:solidFill>
              </a:rPr>
              <a:t>o</a:t>
            </a:r>
            <a:r>
              <a:rPr lang="en" sz="2400">
                <a:solidFill>
                  <a:srgbClr val="494949"/>
                </a:solidFill>
              </a:rPr>
              <a:t>w Git Works: Repositories</a:t>
            </a:r>
          </a:p>
          <a:p>
            <a:pPr indent="-355600" lvl="1" marL="914400" marR="0" rtl="0" algn="l">
              <a:lnSpc>
                <a:spcPct val="100000"/>
              </a:lnSpc>
              <a:spcBef>
                <a:spcPts val="0"/>
              </a:spcBef>
              <a:spcAft>
                <a:spcPts val="1000"/>
              </a:spcAft>
              <a:buClr>
                <a:srgbClr val="494949"/>
              </a:buClr>
              <a:buSzPct val="100000"/>
              <a:buChar char="○"/>
            </a:pPr>
            <a:r>
              <a:rPr lang="en" sz="2000">
                <a:solidFill>
                  <a:srgbClr val="494949"/>
                </a:solidFill>
              </a:rPr>
              <a:t>Demo: What the Fork!</a:t>
            </a:r>
          </a:p>
          <a:p>
            <a:pPr indent="-381000" lvl="0" marL="457200" marR="0" rtl="0" algn="l">
              <a:lnSpc>
                <a:spcPct val="100000"/>
              </a:lnSpc>
              <a:spcBef>
                <a:spcPts val="0"/>
              </a:spcBef>
              <a:spcAft>
                <a:spcPts val="1000"/>
              </a:spcAft>
              <a:buClr>
                <a:srgbClr val="494949"/>
              </a:buClr>
              <a:buSzPct val="100000"/>
            </a:pPr>
            <a:r>
              <a:rPr lang="en" sz="2400">
                <a:solidFill>
                  <a:srgbClr val="494949"/>
                </a:solidFill>
              </a:rPr>
              <a:t>How Git Works: Locally</a:t>
            </a:r>
          </a:p>
          <a:p>
            <a:pPr indent="-355600" lvl="1" marL="914400" marR="0" rtl="0" algn="l">
              <a:lnSpc>
                <a:spcPct val="100000"/>
              </a:lnSpc>
              <a:spcBef>
                <a:spcPts val="0"/>
              </a:spcBef>
              <a:spcAft>
                <a:spcPts val="1000"/>
              </a:spcAft>
              <a:buClr>
                <a:srgbClr val="494949"/>
              </a:buClr>
              <a:buSzPct val="100000"/>
              <a:buChar char="○"/>
            </a:pPr>
            <a:r>
              <a:rPr lang="en" sz="2000">
                <a:solidFill>
                  <a:srgbClr val="494949"/>
                </a:solidFill>
              </a:rPr>
              <a:t>Demo: Pushing Changes</a:t>
            </a:r>
          </a:p>
          <a:p>
            <a:pPr indent="-381000" lvl="0" marL="457200" marR="0" rtl="0" algn="l">
              <a:lnSpc>
                <a:spcPct val="100000"/>
              </a:lnSpc>
              <a:spcBef>
                <a:spcPts val="0"/>
              </a:spcBef>
              <a:spcAft>
                <a:spcPts val="1000"/>
              </a:spcAft>
              <a:buClr>
                <a:srgbClr val="494949"/>
              </a:buClr>
              <a:buSzPct val="100000"/>
            </a:pPr>
            <a:r>
              <a:rPr lang="en" sz="2400">
                <a:solidFill>
                  <a:srgbClr val="494949"/>
                </a:solidFill>
              </a:rPr>
              <a:t>How Git Works: Merging</a:t>
            </a:r>
          </a:p>
          <a:p>
            <a:pPr indent="-355600" lvl="1" marL="914400" marR="0" rtl="0" algn="l">
              <a:lnSpc>
                <a:spcPct val="100000"/>
              </a:lnSpc>
              <a:spcBef>
                <a:spcPts val="0"/>
              </a:spcBef>
              <a:spcAft>
                <a:spcPts val="1000"/>
              </a:spcAft>
              <a:buClr>
                <a:srgbClr val="494949"/>
              </a:buClr>
              <a:buSzPct val="100000"/>
              <a:buChar char="○"/>
            </a:pPr>
            <a:r>
              <a:rPr lang="en" sz="2000">
                <a:solidFill>
                  <a:srgbClr val="494949"/>
                </a:solidFill>
              </a:rPr>
              <a:t>Demo: Gitting Merged</a:t>
            </a:r>
          </a:p>
        </p:txBody>
      </p:sp>
      <p:sp>
        <p:nvSpPr>
          <p:cNvPr id="136" name="Shape 136"/>
          <p:cNvSpPr txBox="1"/>
          <p:nvPr>
            <p:ph type="title"/>
          </p:nvPr>
        </p:nvSpPr>
        <p:spPr>
          <a:xfrm>
            <a:off x="893700" y="206000"/>
            <a:ext cx="7036800" cy="857400"/>
          </a:xfrm>
          <a:prstGeom prst="rect">
            <a:avLst/>
          </a:prstGeom>
        </p:spPr>
        <p:txBody>
          <a:bodyPr anchorCtr="0" anchor="b" bIns="91425" lIns="91425" rIns="91425" tIns="91425">
            <a:noAutofit/>
          </a:bodyPr>
          <a:lstStyle/>
          <a:p>
            <a:pPr indent="0" lvl="0" marL="0" marR="0" rtl="0" algn="l">
              <a:lnSpc>
                <a:spcPct val="100000"/>
              </a:lnSpc>
              <a:spcBef>
                <a:spcPts val="0"/>
              </a:spcBef>
              <a:spcAft>
                <a:spcPts val="0"/>
              </a:spcAft>
              <a:buNone/>
            </a:pPr>
            <a:r>
              <a:rPr lang="en"/>
              <a:t>How To Git: Outline</a:t>
            </a:r>
          </a:p>
        </p:txBody>
      </p:sp>
    </p:spTree>
  </p:cSld>
  <p:clrMapOvr>
    <a:masterClrMapping/>
  </p:clrMapOvr>
</p:sld>
</file>

<file path=ppt/theme/theme1.xml><?xml version="1.0" encoding="utf-8"?>
<a:theme xmlns:a="http://schemas.openxmlformats.org/drawingml/2006/main" xmlns:r="http://schemas.openxmlformats.org/officeDocument/2006/relationships" name="Anton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